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72DE5-DB1E-46EB-A62F-652A9EA85FBB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08B28-8995-48C5-A8DD-3764F56DA1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08B28-8995-48C5-A8DD-3764F56DA18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Соціалізація особистості</a:t>
            </a: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7406640" cy="2952328"/>
          </a:xfrm>
        </p:spPr>
        <p:txBody>
          <a:bodyPr>
            <a:normAutofit fontScale="92500"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Педагогічний факультет</a:t>
            </a:r>
          </a:p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uk-UA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соціальної роботи</a:t>
            </a:r>
            <a:endParaRPr lang="uk-UA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Спеціальність 232 Соціальне забезпечення</a:t>
            </a:r>
          </a:p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Освітня програма </a:t>
            </a:r>
            <a:r>
              <a:rPr lang="uk-UA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“Соціальне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забезпечення”</a:t>
            </a:r>
            <a:endParaRPr lang="uk-UA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Рівень вищої освіти – перший (бакалаврський)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Викладач</a:t>
            </a:r>
            <a:endParaRPr lang="ru-RU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Пліско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Євген Юрійович, доктор педагогічних наук</a:t>
            </a:r>
          </a:p>
          <a:p>
            <a:pPr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Профайл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викладача: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https://ddpu.edu.ua/index.php/kafedra-sotsialnoi-roboty/sklad-kafedri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E-mail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викладача: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pliskoej@ukr.net</a:t>
            </a:r>
            <a:endParaRPr lang="uk-UA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Сторінка курсу в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Moodle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http://ddpu.edu.ua:9090/moodle/course/view.php?id=1064</a:t>
            </a:r>
          </a:p>
          <a:p>
            <a:pPr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Розклад консультацій: середа, 14.30-16.00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980728"/>
            <a:ext cx="7498080" cy="1143000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Анотація до дисципліни</a:t>
            </a:r>
            <a:endParaRPr lang="ru-RU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420888"/>
            <a:ext cx="7498080" cy="381642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Вивчення дисципліни сприяє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формуванню у студентів цілісного уявлення про вплив різних факторів соціалізації на особистість; фахових знань про організацію процесу соціалізації різних категорій громадян; основ соціально-педагогічної профілактики та реабілітації</a:t>
            </a:r>
          </a:p>
          <a:p>
            <a:pPr marL="0" indent="0" algn="just"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504056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Мета, завдання й очікувані результати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764704"/>
            <a:ext cx="7920880" cy="59766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600" b="1" u="sng" dirty="0">
                <a:latin typeface="Times New Roman" pitchFamily="18" charset="0"/>
                <a:cs typeface="Times New Roman" pitchFamily="18" charset="0"/>
              </a:rPr>
              <a:t>Мета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дисципліни є ознайомлення студентів із сутністю процесу соціалізації людини, її етапами, засобами, агентами, механізмами; формування цілісного уявлення про вплив різних факторів соціалізації на особистість; надання фахових знань про організацію процесу соціалізації дітей та молоді у контексті соціально-педагогічної діяльності, про основи соціально-педагогічної віктимології, профілактики та попередження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віктимізації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особистості.</a:t>
            </a:r>
          </a:p>
          <a:p>
            <a:pPr marL="0" lvl="0" indent="0" algn="just" fontAlgn="base">
              <a:buNone/>
            </a:pPr>
            <a:r>
              <a:rPr lang="uk-UA" sz="1600" b="1" u="sng" dirty="0">
                <a:latin typeface="Times New Roman" pitchFamily="18" charset="0"/>
                <a:cs typeface="Times New Roman" pitchFamily="18" charset="0"/>
              </a:rPr>
              <a:t>Завдання: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формування цілісного уявлення про сутність процесу соціалізації; розкриття основних теоретичних положень соціалізації особистості; створення оптимальних умов для соціалізації підростаючого покоління.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За результатами вивчення дисципліни у студентів повинні бути сформовані такі </a:t>
            </a:r>
            <a:r>
              <a:rPr lang="uk-UA" sz="1600" b="1" u="sng" dirty="0">
                <a:latin typeface="Times New Roman" pitchFamily="18" charset="0"/>
                <a:cs typeface="Times New Roman" pitchFamily="18" charset="0"/>
              </a:rPr>
              <a:t>компетентності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1600" i="1" u="sng" dirty="0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uk-UA" sz="16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студенти повинні знати сутність процесу соціалізації як соціально-педагогічного явища, теоретичні основи та фактори впливу на соціалізацію особистості, особливості соціалізації особистості в різних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мікро-соціумах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 способи попередження негативного впливу факторів соціального середовища на особистість;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buNone/>
            </a:pPr>
            <a:r>
              <a:rPr lang="uk-UA" sz="1600" i="1" u="sng" dirty="0">
                <a:latin typeface="Times New Roman" pitchFamily="18" charset="0"/>
                <a:cs typeface="Times New Roman" pitchFamily="18" charset="0"/>
              </a:rPr>
              <a:t>Спеціальні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: студенти повинні вміти виявити рівень соціалізації особистості, диференціювати та визначити соціально-психологічні завдання для успішної соціалізації особистості, аналізувати фактори впливу на соціалізацію особистості.</a:t>
            </a:r>
          </a:p>
          <a:p>
            <a:pPr marL="0" indent="0" algn="just">
              <a:buNone/>
            </a:pPr>
            <a:r>
              <a:rPr lang="uk-UA" sz="1600" b="1" u="sng" dirty="0">
                <a:latin typeface="Times New Roman" pitchFamily="18" charset="0"/>
                <a:cs typeface="Times New Roman" pitchFamily="18" charset="0"/>
              </a:rPr>
              <a:t>Очікувані результати навчання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: вміти створювати необхідні умови для забезпечення успішної соціалізації особистості та інтеграції  її у суспільство.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Інформаційний обсяг навчальної дисципліни</a:t>
            </a:r>
            <a:endParaRPr lang="ru-RU" sz="2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Тема 1. Соціалізація як соціально-педагогічне явище.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Тема 2. Людина у процесі соціалізації.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Тема 3. Теоретичні основи соціалізації. Проблема соціальної взаємодії людини у суспільстві в філософських і соціально-психологічних теоріях.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Тема 4. Основні фактори соціалізації особистості.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Тема 5. Зміст, стадії процесу соціалізації та вплив на нього суспільства.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Тема 6. Життєва компетентність особистості як стрижнева мета освітньої роботи в Україні та її складові.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Тема 7. Соціальний досвід дитини як результат її соціалізації та виховання.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Тема 8. Педагогічні стратегії соціалізації.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Тема 9. Соціальні норми: генезис, сутність, класифікація.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Тема 10. Засоби масової комунікації та їх вплив на соціалізацію молоді.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Тема 11. Невдала соціалізація і формування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дезадаптивних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форм мислення та поведінки.</a:t>
            </a:r>
          </a:p>
          <a:p>
            <a:pPr marL="0" indent="0" algn="just"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Тема 12. Основні напрями соціалізації дітей в умовах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днз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та школи.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100</TotalTime>
  <Words>460</Words>
  <Application>Microsoft Office PowerPoint</Application>
  <PresentationFormat>Экран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Соціалізація особистості</vt:lpstr>
      <vt:lpstr> Викладач</vt:lpstr>
      <vt:lpstr>Анотація до дисципліни</vt:lpstr>
      <vt:lpstr>Мета, завдання й очікувані результати</vt:lpstr>
      <vt:lpstr>Інформаційний обсяг навчальної дисципліни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Аналіз ринку праці та основи профорієнтаційної роботи</dc:title>
  <dc:creator>Евгений</dc:creator>
  <cp:lastModifiedBy>Елизавета Беседина</cp:lastModifiedBy>
  <cp:revision>18</cp:revision>
  <dcterms:created xsi:type="dcterms:W3CDTF">2021-02-02T10:03:16Z</dcterms:created>
  <dcterms:modified xsi:type="dcterms:W3CDTF">2022-01-31T17:05:23Z</dcterms:modified>
</cp:coreProperties>
</file>