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774505-0654-4034-AD6D-F9FC63B96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A07B479-5147-49B8-B583-633446E58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C1057A-1E7A-4E73-8BA0-812828529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F950F5B-AEE6-4606-A4B9-5B78E398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90FC1CD-5C96-458F-B33D-596A7A92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790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B02A0-78D1-4896-93BF-6CA500C3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F5B8000-B55D-4A0D-962D-DDA94557A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A339B6-E221-417E-AB7A-C3AD1F70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915AE1-47AA-4E98-8E07-E9B9D98F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CB124C-0086-45E9-A728-E36CDC84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19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B2FF1DD-0C15-414B-AB61-675804317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8D5A20B-72FA-4408-907D-388EB92AF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FA03D7-EB32-447E-9375-8FC302FC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E3F36B3-F3C5-4976-9CD7-907023C5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15D697-E303-420F-9D3A-8B0A5FEE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31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2CD6D2-4D1D-412B-9BA6-721614FC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31E070-B2F8-48AD-AD3C-AB1B027C3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853A818-70A1-4697-B93A-C5498374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CEBE2F-835F-49FD-ABCF-F802D994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B4F34D-0F81-4A0D-B999-0245C55A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338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CE724F-3C22-4F70-B691-FB0D867EA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2BCA68-3811-40C7-A810-93D5053D5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FFE98F-FED4-4664-AC20-606C4465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4740E6-06FF-4596-A469-24A01AAD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6FD83F-7FB3-4CB6-97B0-95504DE6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191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762E8E-FA4C-4F41-8137-FB6ABC11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7D58E7-9466-4CE8-AB34-B21B534A0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8EAB8CA-222D-4706-8F7C-42CA69A86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02FDD47-E155-478D-996C-F34B1E4A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CFACF44-B9E2-4A75-83D8-4AEFA2F5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D0201E-6445-4907-827D-8A019129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14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A40F0E-B630-4646-BE51-9EC459E7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03E09F-9456-4304-BEA3-762C7876E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7433942-CFD0-4D12-BCBE-88BCA2ED8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1617238-EABA-4177-AF16-E39C42BF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6919809-5E07-4A6F-A04A-4F78E06B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0ECF11C-5EC8-43DC-8806-43DBFAA24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319C9BC-D499-405E-8849-3FE856A2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B587EEF-1AAA-4641-8817-549D3437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8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CFAEF7-6291-403C-B742-DC212D0D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27D824C-86D3-4391-B34F-7DA055EA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718992-DEAD-40CD-8BE8-B3297C43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9EC3ADB-9E99-4D69-977D-F9868A10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143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929E3A5-A747-4EC6-AF95-2D8263C1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35B7619-41C6-43EB-8BF6-F4BCC057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15B5D3B-BAEC-4D00-B215-33E4629C3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653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13E892-7F57-4CED-B6FB-DC2FC6E6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97193D-CB58-4683-9E3E-870FAA1F3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26C6B7-A094-4B55-85FA-490459E94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4087114-D4B8-42D1-A66C-1A139E8C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9A8D3D4-C8E5-4E57-8F32-0330D49FF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D02302E-BA30-40B6-BD0F-F2205E4C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04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9D2C4F-DB44-43F3-B75B-666277C5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76CBC3B-3ED6-4469-8E3C-0116D3D9C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6E62C22-97E4-49AE-A89F-F80DF7CBE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AA66675-81E5-4204-97FB-A78C5ABC1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818EEB5-D185-4CD0-994E-2CA11059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EDC5C99-36F4-47A6-BD79-48BE85AF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2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2C4194-3DE8-48AD-BC75-BF50E4E8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A9CE69-14F2-477B-BB5D-1D399D85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A2ED985-D1D0-4224-90C8-C85F3B409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82949F-480C-4DCA-9507-54D3B894A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CA7FC6-A27A-4A57-8DD0-4D74635D9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1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ankurinnoy@gmail.com" TargetMode="External"/><Relationship Id="rId2" Type="http://schemas.openxmlformats.org/officeDocument/2006/relationships/hyperlink" Target="http://www.slavdpu.dn.ua/index.php/kafedra-doshkilnoi-osvity/sklad-kafedri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212.3.125.77:9090/moodle/course/view.php?id=165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728"/>
            <a:ext cx="10515600" cy="619991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 ГРИ ДОШКІЛЬНИКА</a:t>
            </a: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 факультет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дошкільної освіти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спеціальність 012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«Дошкільна освіта»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програма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«Дошкільна освіта»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магістерського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 вищої освіти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645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4" y="1173707"/>
            <a:ext cx="11532358" cy="543564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Курінний Я.В.,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кандидат педагогічних наук, доцент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 кафедри з інформацією про викладача: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http://www.slavdpu.dn.ua/index.php/kafedra-doshkilnoi-osvity/sklad-kafedri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Електрона адреса: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yankurinnoy@gmail.com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торінка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в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212.3.125.77:9090/moodle/course/view.php?id=1655</a:t>
            </a: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90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3899"/>
            <a:ext cx="10699865" cy="6544101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 до дисципліни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«Педагогіка гри дошкільника»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засвоєння нових та актуалізації попередніх знань студентів поглибити знання з дошкільної педагогіки та </a:t>
            </a:r>
            <a:r>
              <a:rPr lang="uk-UA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дошкільної освіти на основі вивчення </a:t>
            </a:r>
            <a:r>
              <a:rPr lang="uk-UA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першоджерел та ознайомлення з передовим педагогічним досвідом ігрової діяльності в умовах ЗДО;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набути вміння моделювати загальну стратегію гри, стратегічне цілепокладання відповідно до визначених й проаналізованих педагогічних проблем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допомогти 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практично опанувати </a:t>
            </a:r>
            <a:r>
              <a:rPr lang="uk-UA" sz="28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провідну діяльність 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дітьми дошкільного віку за ключовими напрямами</a:t>
            </a:r>
            <a:r>
              <a:rPr lang="uk-UA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формувати відповідальне ставлення до ролі педагога-професіонала в організації </a:t>
            </a:r>
            <a:r>
              <a:rPr lang="uk-UA" sz="28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розвивально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-ігрового середовища, прагнення поповнювати знання, підвищувати професійну майстерність у підготовці та проведенні гри з </a:t>
            </a:r>
            <a:r>
              <a:rPr lang="uk-UA" sz="28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дітьми дошкільного віку.</a:t>
            </a:r>
            <a:r>
              <a:rPr lang="uk-UA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68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4148"/>
            <a:ext cx="12095747" cy="625934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вивчення навчальної дисципліни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«Педагогіка гри дошкільника»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набуття студентами таких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b="1" i="1" dirty="0"/>
              <a:t>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uk-UA" sz="2000" dirty="0" smtClean="0">
                <a:latin typeface="Times New Roman" panose="02020603050405020304" pitchFamily="18" charset="0"/>
              </a:rPr>
              <a:t>з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датність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вчитися і оволодівати сучасними знаннями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</a:t>
            </a:r>
            <a:r>
              <a:rPr lang="uk-UA" sz="2000" dirty="0" smtClean="0">
                <a:latin typeface="Times New Roman" panose="02020603050405020304" pitchFamily="18" charset="0"/>
              </a:rPr>
              <a:t>з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датність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застосовувати знання у практичних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ситуаціях.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smtClean="0">
                <a:latin typeface="Times New Roman" panose="02020603050405020304" pitchFamily="18" charset="0"/>
              </a:rPr>
              <a:t>з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датність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розвитку в дітей раннього і дошкільного віку базових якостей особистості (довільність, самостійність, креативність, ініціативність, свобода поведінки, самосвідомість, самооцінка, самоповага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b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здатність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формування в дітей раннього і дошкільного віку первинних уявлень про предметне, природне, соціальне довкілля, властивості і ставлення до предметів; розвитку самосвідомості («Я» дитини і його місце в соціумі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 результати навчання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Розуміти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визначати педагогічні умови, закономірності, принципи, мету, завдання, зміст, організаційні форми методи і засоби, що використовуються в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ігровій діяльності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дітьми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 віку;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знаходити типові ознаки і специфіку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ігрової діяльності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дітей раннього і дошкільного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віку;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 складати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індивідуальні ігрові 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 розвитку для дітей з особливими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потребами;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 знайомим з універсальним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ігровим дизайном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освіті та розумним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пристосуванням;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розуміти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визначати особливості провідної – ігрової та інших видів діяльності дітей дошкільного віку, способи їх використання в розвитку, навчанні і вихованні дітей раннього і дошкільного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віку;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здійснювати взаємодію в роботі закладу дошкільної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освіти та сім’ї 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Залучати батьків до організації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ігрової діяльності з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дітьми раннього і дошкільного віку в умовах закладу дошкільної освіти.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60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1" cy="6858000"/>
          </a:xfrm>
        </p:spPr>
        <p:txBody>
          <a:bodyPr>
            <a:normAutofit fontScale="90000"/>
          </a:bodyPr>
          <a:lstStyle/>
          <a:p>
            <a:pPr indent="450215">
              <a:spcAft>
                <a:spcPts val="0"/>
              </a:spcAft>
              <a:tabLst>
                <a:tab pos="180340" algn="l"/>
              </a:tabLst>
            </a:pP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 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навчальної дисципліни: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</a:t>
            </a:r>
            <a:r>
              <a:rPr lang="uk-UA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Історико-концептуальні аспекти дослідження гри. Природа гри. Феномен гри у дослідженнях філософів, фольклористів, психологів і педагогів.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 як психологічний і соціально-педагогічний феномен. Виокремлення функцій гри у дослідження К. </a:t>
            </a:r>
            <a:r>
              <a:rPr lang="uk-UA" sz="27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Гросса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С. </a:t>
            </a:r>
            <a:r>
              <a:rPr lang="uk-UA" sz="27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Холла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Е. </a:t>
            </a:r>
            <a:r>
              <a:rPr lang="uk-UA" sz="27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Еріксона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С. </a:t>
            </a:r>
            <a:r>
              <a:rPr lang="uk-UA" sz="27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Рубінштейна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Л. Виготського </a:t>
            </a:r>
            <a:r>
              <a:rPr lang="uk-UA" sz="2700" spc="-2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тошо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школа соціальних відносин.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Розвивальна, корекційна, навчальна і виховна функції гри.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3.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 в особистісному становленні дошкільника. Роль гри в інтелектуальному, моральному та естетичному розвитку дошкільників.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4.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Ігровий простір і носій ігрової культури. Феномен ігрової культури дошкільників. Організація предметно-ігрового середовища. 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5.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Ігрове </a:t>
            </a:r>
            <a:r>
              <a:rPr lang="uk-UA" sz="2700" spc="-2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проєктування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діяльності освітнього закладу. Історія виникнення </a:t>
            </a:r>
            <a:r>
              <a:rPr lang="uk-UA" sz="2700" spc="-2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проєктного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методу. Метод </a:t>
            </a:r>
            <a:r>
              <a:rPr lang="uk-UA" sz="2700" spc="-2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проєктів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сучасна педагогічна технологія. Психолого-педагогічний зміст </a:t>
            </a:r>
            <a:r>
              <a:rPr lang="uk-UA" sz="2700" spc="-2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проєктної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6.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Гра і дитяча творчість. Гра і зображувальне мистецтво. Гра, музика, танець. 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7.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Професійна компетентність вихователя запорука активної ігрової діяльності дошкільників. Моніторинг професійної компетентності у питаннях дитячої гри і готовності до її організації в умовах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ЗДО.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8.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Ігрові технології в роботі з дорослими і дітьми. Ділова гра для вихователів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«Її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величність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гра». </a:t>
            </a:r>
            <a:r>
              <a:rPr lang="uk-UA" sz="27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Діагностика і корекція ігрової діяльності дошкільників в умовах </a:t>
            </a: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ЗДО.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7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876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316</TotalTime>
  <Words>3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     «ПЕДАГОГІКА ГРИ ДОШКІЛЬНИКА»  педагогічний факультет кафедра дошкільної освіти та  соціальної роботи  спеціальність 012 «Дошкільна освіта»  освітня програма «Дошкільна освіта» першого магістерського рівня вищої освіти   </vt:lpstr>
      <vt:lpstr>  Курінний Я.В., кандидат педагогічних наук, доцент   Сторінка кафедри з інформацією про викладача: http://www.slavdpu.dn.ua/index.php/kafedra-doshkilnoi-osvity/sklad-kafedri  Електрона адреса: yankurinnoy@gmail.com   Cторінка курсу в Moodle: http://212.3.125.77:9090/moodle/course/view.php?id=1655     </vt:lpstr>
      <vt:lpstr>Анотація до дисципліни Навчальна дисципліна «Педагогіка гри дошкільника» спрямована на засвоєння нових та актуалізації попередніх знань студентів поглибити знання з дошкільної педагогіки та методик дошкільної освіти на основі вивчення першоджерел та ознайомлення з передовим педагогічним досвідом ігрової діяльності в умовах ЗДО; набути вміння моделювати загальну стратегію гри, стратегічне цілепокладання відповідно до визначених й проаналізованих педагогічних проблем; допомогти практично опанувати провідну діяльність з дітьми дошкільного віку за ключовими напрямами; формувати відповідальне ставлення до ролі педагога-професіонала в організації розвивально-ігрового середовища, прагнення поповнювати знання, підвищувати професійну майстерність у підготовці та проведенні гри з дітьми дошкільного віку.  </vt:lpstr>
      <vt:lpstr> Метою вивчення навчальної дисципліни «Педагогіка гри дошкільника» є набуття студентами таких компетентностей:   загальні:  - здатність вчитися і оволодівати сучасними знаннями;   - здатність застосовувати знання у практичних ситуаціях.  спеціальні:   - здатність до розвитку в дітей раннього і дошкільного віку базових якостей особистості (довільність, самостійність, креативність, ініціативність, свобода поведінки, самосвідомість, самооцінка, самоповага);  - здатність до формування в дітей раннього і дошкільного віку первинних уявлень про предметне, природне, соціальне довкілля, властивості і ставлення до предметів; розвитку самосвідомості («Я» дитини і його місце в соціумі).  Очікувані результати навчання: Розуміти і визначати педагогічні умови, закономірності, принципи, мету, завдання, зміст, організаційні форми методи і засоби, що використовуються в ігровій діяльності з дітьми дошкільного віку; знаходити типові ознаки і специфіку ігрової діяльності дітей раннього і дошкільного віку; вміти складати індивідуальні ігрові  програми розвитку для дітей з особливими потребами; бути знайомим з універсальним ігровим дизайном в освіті та розумним пристосуванням; розуміти і визначати особливості провідної – ігрової та інших видів діяльності дітей дошкільного віку, способи їх використання в розвитку, навчанні і вихованні дітей раннього і дошкільного віку; здійснювати взаємодію в роботі закладу дошкільної освіти та сім’ї . Залучати батьків до організації ігрової діяльності з дітьми раннього і дошкільного віку в умовах закладу дошкільної освіти.     </vt:lpstr>
      <vt:lpstr>                          Інформаційний обсяг навчальної дисципліни: Тема 1. Історико-концептуальні аспекти дослідження гри. Природа гри. Феномен гри у дослідженнях філософів, фольклористів, психологів і педагогів. Тема 2. Гра як психологічний і соціально-педагогічний феномен. Виокремлення функцій гри у дослідження К. Гросса, С. Холла, Е. Еріксона, С. Рубінштейна, Л. Виготського тошо. Гра як школа соціальних відносин. Розвивальна, корекційна, навчальна і виховна функції гри. Тема 3. Гра в особистісному становленні дошкільника. Роль гри в інтелектуальному, моральному та естетичному розвитку дошкільників. Тема 4. Ігровий простір і носій ігрової культури. Феномен ігрової культури дошкільників. Організація предметно-ігрового середовища.  Тема 5. Ігрове проєктування у діяльності освітнього закладу. Історія виникнення проєктного методу. Метод проєктів – сучасна педагогічна технологія. Психолого-педагогічний зміст проєктної діяльності. Тема 6. Гра і дитяча творчість. Гра і зображувальне мистецтво. Гра, музика, танець.  Тема 7. Професійна компетентність вихователя запорука активної ігрової діяльності дошкільників. Моніторинг професійної компетентності у питаннях дитячої гри і готовності до її організації в умовах ЗДО. Тема 8. Ігрові технології в роботі з дорослими і дітьми. Ділова гра для вихователів «Її величність – гра». Діагностика і корекція ігрової діяльності дошкільників в умовах ЗДО.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Педагогічна філософія батьківства  педагогічний факультет кафедра дошкільної освіти та соціальної роботи  спеціальність 012 Дошкільна освіта  освітня програма рівень вищої освіти магістр</dc:title>
  <dc:creator>Пользователь</dc:creator>
  <cp:lastModifiedBy>Татьяна</cp:lastModifiedBy>
  <cp:revision>31</cp:revision>
  <dcterms:created xsi:type="dcterms:W3CDTF">2021-01-13T09:18:18Z</dcterms:created>
  <dcterms:modified xsi:type="dcterms:W3CDTF">2023-05-03T07:58:46Z</dcterms:modified>
</cp:coreProperties>
</file>