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B15A4-9ACA-4488-AE9B-D40110C8D99F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A0561-EDEA-4E1B-9866-CBD1C7758A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87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774505-0654-4034-AD6D-F9FC63B96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A07B479-5147-49B8-B583-633446E58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BC1057A-1E7A-4E73-8BA0-812828529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F950F5B-AEE6-4606-A4B9-5B78E398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90FC1CD-5C96-458F-B33D-596A7A92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790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4B02A0-78D1-4896-93BF-6CA500C3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F5B8000-B55D-4A0D-962D-DDA94557A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EA339B6-E221-417E-AB7A-C3AD1F70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3915AE1-47AA-4E98-8E07-E9B9D98F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2CB124C-0086-45E9-A728-E36CDC84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19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AB2FF1DD-0C15-414B-AB61-675804317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8D5A20B-72FA-4408-907D-388EB92AF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DFA03D7-EB32-447E-9375-8FC302FC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E3F36B3-F3C5-4976-9CD7-907023C5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B15D697-E303-420F-9D3A-8B0A5FEE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31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2CD6D2-4D1D-412B-9BA6-721614FC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931E070-B2F8-48AD-AD3C-AB1B027C3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853A818-70A1-4697-B93A-C5498374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ECEBE2F-835F-49FD-ABCF-F802D994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B4F34D-0F81-4A0D-B999-0245C55A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338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CE724F-3C22-4F70-B691-FB0D867EA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22BCA68-3811-40C7-A810-93D5053D5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FFFE98F-FED4-4664-AC20-606C4465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44740E6-06FF-4596-A469-24A01AAD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6FD83F-7FB3-4CB6-97B0-95504DE6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191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762E8E-FA4C-4F41-8137-FB6ABC112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C7D58E7-9466-4CE8-AB34-B21B534A0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8EAB8CA-222D-4706-8F7C-42CA69A86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02FDD47-E155-478D-996C-F34B1E4A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CFACF44-B9E2-4A75-83D8-4AEFA2F5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5D0201E-6445-4907-827D-8A019129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140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A40F0E-B630-4646-BE51-9EC459E7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A03E09F-9456-4304-BEA3-762C7876E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7433942-CFD0-4D12-BCBE-88BCA2ED8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1617238-EABA-4177-AF16-E39C42BF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6919809-5E07-4A6F-A04A-4F78E06B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0ECF11C-5EC8-43DC-8806-43DBFAA24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319C9BC-D499-405E-8849-3FE856A2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B587EEF-1AAA-4641-8817-549D3437D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81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ECFAEF7-6291-403C-B742-DC212D0D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27D824C-86D3-4391-B34F-7DA055EA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0718992-DEAD-40CD-8BE8-B3297C43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9EC3ADB-9E99-4D69-977D-F9868A10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143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929E3A5-A747-4EC6-AF95-2D8263C1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35B7619-41C6-43EB-8BF6-F4BCC057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15B5D3B-BAEC-4D00-B215-33E4629C3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653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13E892-7F57-4CED-B6FB-DC2FC6E6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497193D-CB58-4683-9E3E-870FAA1F3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226C6B7-A094-4B55-85FA-490459E94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4087114-D4B8-42D1-A66C-1A139E8C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9A8D3D4-C8E5-4E57-8F32-0330D49FF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D02302E-BA30-40B6-BD0F-F2205E4C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04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9D2C4F-DB44-43F3-B75B-666277C5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B76CBC3B-3ED6-4469-8E3C-0116D3D9C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6E62C22-97E4-49AE-A89F-F80DF7CBE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AA66675-81E5-4204-97FB-A78C5ABC1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818EEB5-D185-4CD0-994E-2CA11059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EDC5C99-36F4-47A6-BD79-48BE85AF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27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2C4194-3DE8-48AD-BC75-BF50E4E8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FA9CE69-14F2-477B-BB5D-1D399D85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A2ED985-D1D0-4224-90C8-C85F3B409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3EB4-7F84-4AC8-A39F-FED6AA9D95B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382949F-480C-4DCA-9507-54D3B894A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CA7FC6-A27A-4A57-8DD0-4D74635D9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EE39-C948-43AE-A981-EDA9B7B7C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11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ankurinnoy@gmail.com" TargetMode="External"/><Relationship Id="rId2" Type="http://schemas.openxmlformats.org/officeDocument/2006/relationships/hyperlink" Target="http://www.slavdpu.dn.ua/index.php/kafedra-doshkilnoi-osvity/sklad-kafedri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ddpu.edu.ua:9090/moodle/course/view.php?id=140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422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uk-UA" b="1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-педагогічна діяльність гувернера в умовах сім</a:t>
            </a:r>
            <a:r>
              <a:rPr lang="en-US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ї»</a:t>
            </a:r>
            <a:r>
              <a:rPr lang="ru-RU" dirty="0"/>
              <a:t/>
            </a:r>
            <a:br>
              <a:rPr lang="ru-RU" dirty="0"/>
            </a:br>
            <a:r>
              <a:rPr lang="uk-UA" b="1" cap="all" dirty="0"/>
              <a:t>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 факультет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дошкільної освіти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спеціальність 012 «Дошкільна освіта»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 програма «Дошкільна освіта»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магістерського рівня вищої освіти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645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" y="365125"/>
            <a:ext cx="10935345" cy="6244222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Курінна С.М.,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 педагогічних наук, професор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 кафедри з інформацією про викладача: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http://www.slavdpu.dn.ua/index.php/kafedra-doshkilnoi-osvity/sklad-kafedri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Електрона адреса: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kurinna.sm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@gmail.com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торінка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в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http://ddpu.edu.ua:9090/moodle/course/view.php?id=1405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90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860" y="2060812"/>
            <a:ext cx="10699865" cy="290113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 до дисципліни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-педагогічна діяльність гувернера в умовах сім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гувернера-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центрах;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гувернера-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гувернерами-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контингентом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службах;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з’ясовує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батьками-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68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861" y="1651379"/>
            <a:ext cx="11619886" cy="5230104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\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пропонованої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є: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трансформована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подача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гувернер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гувернера-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вихователя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гувернерської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набуття студентами таких </a:t>
            </a:r>
            <a:r>
              <a:rPr lang="uk-U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уявлення щодо сутнісних та функціональних ознак батьків у родині, їх роль і місцеву життя дитини;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 цілей роботи гувернера-вихователя, корені проблем батьків і дітей в контексті надання допомоги гувернером у сім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розуміння особливостей роботи вихователя-гувернера в сім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 знаннями щодо реалізації державних документів, що слугують основою їх актуалізації.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 у нових напрямах теорії і практики домашнього виховання і навчання;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управляти процесом взаємодії з сучасною дитиною та батьками в сім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застосовувати прогресивні технології  і методики навчання і виховання дітей в різних вікових групах;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структурування та аналіз сучасних форм спілкування з дитиною т а її батьками, встановлення взаємостосунків з дитиною та її батьками;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моделювання послідовності дій з вирішення проблемних ситуацій, які виникають у процесі взаємодії з дітьми та батьками в сім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ї. </a:t>
            </a:r>
            <a:b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 результати навчання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будувати навчально-виховний процес в родині на основі глибокого и систематичного вивчення вихованців, їх інтересів, запитів, а також визначати конкретні завдання навчально-виховного впливу родини; володіти навичками креативного мислення, які дозволяють зрозуміти та розв’язувати проблеми та задачі дітей у сім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ї; налагоджувати стосунки з батьками, володіти професійним рівнем співробітництва з батьками, демонструвати педагогічні техніки в роботі з дитиною, які спрямовані на активний розвиток особистості дитини, використовувати різноманітні технологічні засоби в процесі підготовки дитини до школи, спрямовувати свої компетенції на формування у дитини культури поведінки в громадських місцях, на природі, вдома, в гостях тощо.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dirty="0"/>
              <a:t>    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60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D93C03AA-DAEE-4E35-9CF7-5528EFC1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69" y="95534"/>
            <a:ext cx="11696131" cy="6762465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Інформаційний </a:t>
            </a: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навчальної дисципліни:</a:t>
            </a:r>
            <a:b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Гувернерство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соціально-педагогічне явище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2.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Організаційно-педагогічні засади підготовки соціального гувернера до роботи з вихованцем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Першооснови педагогічної роботи гувернера з різним </a:t>
            </a:r>
            <a:r>
              <a:rPr lang="uk-UA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контенгентом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вихованців і батьків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4.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роботи гувернера в родині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5.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навчально-виховного процесу в родині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6</a:t>
            </a:r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психолого-педагогічного інструментарію           в роботі гувернера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7.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і методи спілкування з дитиною та батьками                  в сім’ї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8. </a:t>
            </a:r>
            <a:r>
              <a:rPr lang="uk-UA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розважальних заходів з дитиною в сім’ї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294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439</TotalTime>
  <Words>3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     «Професійно-педагогічна діяльність гувернера в умовах сім’ї»  педагогічний факультет кафедра дошкільної освіти  спеціальність 012 «Дошкільна освіта»  освітня програма «Дошкільна освіта» другого магістерського рівня вищої освіти   </vt:lpstr>
      <vt:lpstr> Курінна С.М., доктор педагогічних наук, професор   Сторінка кафедри з інформацією про викладача: http://www.slavdpu.dn.ua/index.php/kafedra-doshkilnoi-osvity/sklad-kafedri  Електрона адреса: kurinna.sm@gmail.com   Cторінка курсу в Moodle: http://ddpu.edu.ua:9090/moodle/course/view.php?id=1405  </vt:lpstr>
      <vt:lpstr>Анотація до дисципліни Навчальна дисципліна «Професійно-педагогічна діяльність гувернера в умовах сім’ї» вивчає  питання відродження й розвитку гувернерської освіти в Україні; визначає правовий статус домашнього гувернера-вихователя в сучасному суспільстві,  в системі освіти, в різних типах сімей, у різних інституціях сімейного типу; соціальних установах та реабілітаційних центрах; характеризує особливості педагогічної діяльності домашнього гувернера-вихователя в різних інституціях сімейного типу; сприяє оволодінню майбутніми гувернерами-вихователями педагогічними технологіями гувернерської системи індивідуальної роботи з різним контингентом дітей у домашніх умовах, реабілітаційних центрах чи соціальних службах; з’ясовує педагогічні технології гувернерської системи у роботі з батьками-вихователями різних інституцій сімейного типу; сприяє формуванню компетенцій з гувернерської  педагогічної діяльності  </vt:lpstr>
      <vt:lpstr> \    Метою пропонованої програми курсу є: трансформована подача майбутнім фахівцям з професії гувернер матеріалу щодо специфіки педагогічної діяльності домашнього гувернера-вихователя; надання інтегрованих знань з багатьох галузей наук, необхідних для здійснення гувернерської навчально-виховної діяльності та  набуття студентами таких компетентностей: загальні: -базові уявлення щодо сутнісних та функціональних ознак батьків у родині, їх роль і місцеву життя дитини; -усвідомлення цілей роботи гувернера-вихователя, корені проблем батьків і дітей в контексті надання допомоги гувернером у сім’ї; - розуміння особливостей роботи вихователя-гувернера в сім’ї; -володіння знаннями щодо реалізації державних документів, що слугують основою їх актуалізації. спеціальні: -обізнаність у нових напрямах теорії і практики домашнього виховання і навчання; -вміння управляти процесом взаємодії з сучасною дитиною та батьками в сім’ї; -здатність застосовувати прогресивні технології  і методики навчання і виховання дітей в різних вікових групах; -структурування та аналіз сучасних форм спілкування з дитиною т а її батьками, встановлення взаємостосунків з дитиною та її батьками; -використання моделювання послідовності дій з вирішення проблемних ситуацій, які виникають у процесі взаємодії з дітьми та батьками в сім’ї.  Очікувані результати навчання - будувати навчально-виховний процес в родині на основі глибокого и систематичного вивчення вихованців, їх інтересів, запитів, а також визначати конкретні завдання навчально-виховного впливу родини; володіти навичками креативного мислення, які дозволяють зрозуміти та розв’язувати проблеми та задачі дітей у сім’ї; налагоджувати стосунки з батьками, володіти професійним рівнем співробітництва з батьками, демонструвати педагогічні техніки в роботі з дитиною, які спрямовані на активний розвиток особистості дитини, використовувати різноманітні технологічні засоби в процесі підготовки дитини до школи, спрямовувати свої компетенції на формування у дитини культури поведінки в громадських місцях, на природі, вдома, в гостях тощо.                  </vt:lpstr>
      <vt:lpstr>        Інформаційний обсяг навчальної дисципліни: Тема 1. Гувернерство як соціально-педагогічне явище Тема 2. Організаційно-педагогічні засади підготовки соціального гувернера до роботи з вихованцем Тема 3. Першооснови педагогічної роботи гувернера з різним контенгентом вихованців і батьків Тема 4. Технології роботи гувернера в родині Тема 5. Організація навчально-виховного процесу в родині Тема 6. Використання психолого-педагогічного інструментарію           в роботі гувернера Тема 7. Форми і методи спілкування з дитиною та батьками                  в сім’ї Тема 8. Організація розважальних заходів з дитиною в сім’ї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Педагогічна філософія батьківства  педагогічний факультет кафедра дошкільної освіти та соціальної роботи  спеціальність 012 Дошкільна освіта  освітня програма рівень вищої освіти магістр</dc:title>
  <dc:creator>Пользователь</dc:creator>
  <cp:lastModifiedBy>Татьяна</cp:lastModifiedBy>
  <cp:revision>45</cp:revision>
  <dcterms:created xsi:type="dcterms:W3CDTF">2021-01-13T09:18:18Z</dcterms:created>
  <dcterms:modified xsi:type="dcterms:W3CDTF">2023-05-03T07:59:23Z</dcterms:modified>
</cp:coreProperties>
</file>