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ddpu.edu.ua/course/view.php?id=1289" TargetMode="External"/><Relationship Id="rId2" Type="http://schemas.openxmlformats.org/officeDocument/2006/relationships/hyperlink" Target="https://moodle.ddpu.edu.ua/user/profil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meet.google.com/yfx-ktvw-uy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D56BC-4351-46BA-A628-8264104E6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048" y="1222570"/>
            <a:ext cx="8361229" cy="2645342"/>
          </a:xfrm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АДАПТИВНА ФІЗИЧНА КУЛЬТУРА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5B46E5D-CAC8-44A9-A733-68D352013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480" y="4338320"/>
            <a:ext cx="6364344" cy="1706880"/>
          </a:xfrm>
          <a:scene3d>
            <a:camera prst="orthographicFront"/>
            <a:lightRig rig="threePt" dir="t"/>
          </a:scene3d>
          <a:sp3d contourW="12700">
            <a:bevelT prst="angle"/>
            <a:contourClr>
              <a:srgbClr val="FF0000"/>
            </a:contourClr>
          </a:sp3d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студентів усіх спеціальностей та всіх освітніх програм                                                                                   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Перш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ий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бакалав</a:t>
            </a: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рський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рівень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вищої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освіти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29DB4-0D84-492A-93D4-D8BC73C2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773680"/>
            <a:ext cx="5943600" cy="1094232"/>
          </a:xfrm>
          <a:prstGeom prst="rect">
            <a:avLst/>
          </a:prstGeom>
          <a:effectLst>
            <a:glow rad="190500">
              <a:schemeClr val="accent1">
                <a:alpha val="40000"/>
              </a:schemeClr>
            </a:glow>
            <a:outerShdw blurRad="50800" dir="5400000" sx="1000" sy="1000" algn="ctr" rotWithShape="0">
              <a:srgbClr val="000000"/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08C3C0-9501-4114-ADAF-CE8266E3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52" y="2275841"/>
            <a:ext cx="3459448" cy="1981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90AF40-5B6D-4414-8AED-4F079D07F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4673600"/>
            <a:ext cx="3220720" cy="20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2DE1B-5830-48A0-9727-9FDA1F34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Мусхаріна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кандидат педагогічних наук, доцент,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зав.кафедри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медико-біологічних основ охорони життя та цивільного захисту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E108F3-6AC6-4F22-AD89-3660B3B6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профайл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викладача: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https://moodle.ddpu.edu.ua/user/profile.php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викладача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C36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y.y.muskharina@ddpu.edu.ua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сторінка курсу в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https://moodle.ddpu.edu.ua/course/view.php?id=1289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розклад консультацій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вівторок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1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.30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.30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год. 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uk-U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meet</a:t>
            </a:r>
            <a:r>
              <a:rPr lang="uk-U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google</a:t>
            </a:r>
            <a:r>
              <a:rPr lang="uk-U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com</a:t>
            </a:r>
            <a:r>
              <a:rPr lang="uk-U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yfx</a:t>
            </a:r>
            <a:r>
              <a:rPr lang="uk-U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ktvw</a:t>
            </a:r>
            <a:r>
              <a:rPr lang="uk-UA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ru-RU" sz="2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uyn</a:t>
            </a:r>
            <a:r>
              <a:rPr lang="ru-RU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E89D4-A606-4063-A02E-D57905BD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640" y="4866640"/>
            <a:ext cx="3026410" cy="19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ECF64-24E1-4895-B45B-537CC31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1050"/>
          </a:xfrm>
        </p:spPr>
        <p:txBody>
          <a:bodyPr>
            <a:normAutofit fontScale="90000"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Анотація до дисципліни: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CC4265-9B35-4F96-855B-AFB8CB79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6850"/>
            <a:ext cx="9601200" cy="4400550"/>
          </a:xfrm>
        </p:spPr>
        <p:txBody>
          <a:bodyPr/>
          <a:lstStyle/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исципліна «Адаптивна фізична культура» сформована відповідно до освітньо-професійної програми «Середня освіта (Фізична культура)», націлена на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адаптивної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адаптивне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ДЦП,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відсталості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методикою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занять з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адаптивної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Що таке фізична культура: коли вона зявилася, що включає в себе і для чого  потрібна | #ТЕГ">
            <a:extLst>
              <a:ext uri="{FF2B5EF4-FFF2-40B4-BE49-F238E27FC236}">
                <a16:creationId xmlns:a16="http://schemas.microsoft.com/office/drawing/2014/main" id="{9512E2CF-CD32-40C7-92D7-36267D92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60" y="3992880"/>
            <a:ext cx="3799840" cy="26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438F85-7C74-4602-A484-7F905899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1" y="3992880"/>
            <a:ext cx="4023359" cy="26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A81F7-FEEB-4B0D-B4DF-4B43AD9E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708640" cy="161036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вивчення дисципліни: 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особами,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завдання: </a:t>
            </a:r>
            <a:r>
              <a:rPr lang="uk-UA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проблемами людей з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інвалідністю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принципами, методами і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засобами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нозологічних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адекватному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вибору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контролю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досягнутих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здійсненні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фізкультурно-оздоровчої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особами,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інвалідність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основам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адаптивного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фізичного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нозологічними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формами;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готовності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особами,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0B1700F-BBDC-4588-BD0D-E33C107B18DB}"/>
              </a:ext>
            </a:extLst>
          </p:cNvPr>
          <p:cNvSpPr/>
          <p:nvPr/>
        </p:nvSpPr>
        <p:spPr>
          <a:xfrm>
            <a:off x="1371600" y="3200400"/>
            <a:ext cx="5171440" cy="372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C00000"/>
                </a:solidFill>
              </a:rPr>
              <a:t>Формування </a:t>
            </a:r>
            <a:r>
              <a:rPr lang="uk-UA" sz="2000" dirty="0" err="1">
                <a:solidFill>
                  <a:srgbClr val="C00000"/>
                </a:solidFill>
              </a:rPr>
              <a:t>компетентностей</a:t>
            </a:r>
            <a:r>
              <a:rPr lang="uk-UA" sz="2000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uk-UA" sz="2000" dirty="0"/>
              <a:t>Здатність здійснювати аналіз суспільних процесів у сфері фізичної культури, демонструвати власне бачення шляхів розв’язання існуючих проблем;</a:t>
            </a:r>
          </a:p>
          <a:p>
            <a:pPr algn="ctr"/>
            <a:r>
              <a:rPr lang="uk-UA" sz="2000" dirty="0"/>
              <a:t>Засвоювати нову фахову інформацію, оцінювати й представляти власний</a:t>
            </a:r>
          </a:p>
          <a:p>
            <a:pPr algn="ctr"/>
            <a:r>
              <a:rPr lang="uk-UA" sz="2000" dirty="0"/>
              <a:t>досвід, обґрунтовувати вибір заходів з фізкультурно-спортивної реабілітації та</a:t>
            </a:r>
          </a:p>
          <a:p>
            <a:pPr algn="ctr"/>
            <a:r>
              <a:rPr lang="uk-UA" sz="2000" dirty="0"/>
              <a:t>адаптивного спорту.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F7AD235E-2BEF-4DE0-844C-4D72DAFA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0" y="3200400"/>
            <a:ext cx="5273040" cy="3657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endParaRPr lang="uk-UA" dirty="0"/>
          </a:p>
          <a:p>
            <a:pPr algn="just"/>
            <a:r>
              <a:rPr lang="uk-U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Очікувані результати навчання: студент повинен </a:t>
            </a:r>
            <a:r>
              <a:rPr lang="uk-UA" sz="2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знати: </a:t>
            </a:r>
            <a:r>
              <a:rPr lang="uk-U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методологічні основи адаптивної фізичної культури, характеристики психофізичного стану і рухової сфери осіб з різними формами інвалідності; особливості методики проведення фізкультурно-оздоровчих занять при різних нозологічних формах; загальні тенденції розвитку адаптивної фізичної культури у світі і в Україні.</a:t>
            </a:r>
          </a:p>
          <a:p>
            <a:pPr algn="just"/>
            <a:r>
              <a:rPr lang="uk-U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вміти: </a:t>
            </a:r>
            <a:r>
              <a:rPr lang="uk-U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визначати мету і завдання, структуру і функції адаптивної фізичної культури, розподіляти людей на групи у відповідності з їхньою нозологічною формою та індивідуальними можливостями, розробляти документи і програми реалізації основних завдань фізичного виховання з урахуванням особливостей осіб з сенсорними ураженнями, а також порушеннями інтелекту та </a:t>
            </a:r>
            <a:r>
              <a:rPr lang="uk-UA" sz="2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опорнорухового</a:t>
            </a:r>
            <a:r>
              <a:rPr lang="uk-U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апарату, оцінювати і аналізувати стан здоров’я і фізичного розвитку осіб з даними нозологічними формами.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256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5E698-2B79-4848-A589-D82419E2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22936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Інформаційний обсяг навчальної дисципліни: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DB650D-41D5-468A-969A-E27B2528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29360"/>
            <a:ext cx="10464800" cy="53949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/>
              <a:t>Тема 1. </a:t>
            </a:r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/>
              <a:t>основи</a:t>
            </a:r>
            <a:r>
              <a:rPr lang="ru-RU" sz="2800" dirty="0"/>
              <a:t> </a:t>
            </a:r>
            <a:r>
              <a:rPr lang="ru-RU" sz="2800" dirty="0" err="1"/>
              <a:t>адаптивної</a:t>
            </a:r>
            <a:r>
              <a:rPr lang="ru-RU" sz="2800" dirty="0"/>
              <a:t> </a:t>
            </a:r>
            <a:r>
              <a:rPr lang="ru-RU" sz="2800" dirty="0" err="1"/>
              <a:t>фізичної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b="1" dirty="0"/>
              <a:t>Тема 2. </a:t>
            </a:r>
            <a:r>
              <a:rPr lang="ru-RU" sz="2800" dirty="0"/>
              <a:t>Адаптивна </a:t>
            </a:r>
            <a:r>
              <a:rPr lang="ru-RU" sz="2800" dirty="0" err="1"/>
              <a:t>фізична</a:t>
            </a:r>
            <a:r>
              <a:rPr lang="ru-RU" sz="2800" dirty="0"/>
              <a:t> культура при </a:t>
            </a:r>
            <a:r>
              <a:rPr lang="ru-RU" sz="2800" dirty="0" err="1"/>
              <a:t>сенсорних</a:t>
            </a:r>
            <a:r>
              <a:rPr lang="ru-RU" sz="2800" dirty="0"/>
              <a:t> </a:t>
            </a:r>
            <a:r>
              <a:rPr lang="ru-RU" sz="2800" dirty="0" err="1"/>
              <a:t>порушеннях</a:t>
            </a:r>
            <a:r>
              <a:rPr lang="ru-RU" sz="2800" dirty="0"/>
              <a:t> (при </a:t>
            </a:r>
            <a:r>
              <a:rPr lang="ru-RU" sz="2800" dirty="0" err="1"/>
              <a:t>вадах</a:t>
            </a:r>
            <a:r>
              <a:rPr lang="ru-RU" sz="2800" dirty="0"/>
              <a:t> слуху, </a:t>
            </a:r>
            <a:r>
              <a:rPr lang="ru-RU" sz="2800" dirty="0" err="1"/>
              <a:t>зору</a:t>
            </a:r>
            <a:r>
              <a:rPr lang="ru-RU" sz="2800" dirty="0"/>
              <a:t>).</a:t>
            </a:r>
          </a:p>
          <a:p>
            <a:pPr marL="0" indent="0" algn="just">
              <a:buNone/>
            </a:pPr>
            <a:r>
              <a:rPr lang="ru-RU" sz="2800" b="1" dirty="0"/>
              <a:t>Тема 3. </a:t>
            </a:r>
            <a:r>
              <a:rPr lang="ru-RU" sz="2800" dirty="0"/>
              <a:t>Адаптивна </a:t>
            </a:r>
            <a:r>
              <a:rPr lang="ru-RU" sz="2800" dirty="0" err="1"/>
              <a:t>фізична</a:t>
            </a:r>
            <a:r>
              <a:rPr lang="ru-RU" sz="2800" dirty="0"/>
              <a:t> культура при </a:t>
            </a:r>
            <a:r>
              <a:rPr lang="ru-RU" sz="2800" dirty="0" err="1"/>
              <a:t>зниженні</a:t>
            </a:r>
            <a:r>
              <a:rPr lang="ru-RU" sz="2800" dirty="0"/>
              <a:t> </a:t>
            </a:r>
            <a:r>
              <a:rPr lang="ru-RU" sz="2800" dirty="0" err="1"/>
              <a:t>інтелекту</a:t>
            </a:r>
            <a:r>
              <a:rPr lang="ru-RU" sz="2800" dirty="0"/>
              <a:t>, </a:t>
            </a:r>
            <a:r>
              <a:rPr lang="ru-RU" sz="2800" dirty="0" err="1"/>
              <a:t>мовних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err="1"/>
              <a:t>порушеннях</a:t>
            </a:r>
            <a:r>
              <a:rPr lang="ru-RU" sz="2800" dirty="0"/>
              <a:t> та </a:t>
            </a:r>
            <a:r>
              <a:rPr lang="ru-RU" sz="2800" dirty="0" err="1"/>
              <a:t>специфічних</a:t>
            </a:r>
            <a:r>
              <a:rPr lang="ru-RU" sz="2800" dirty="0"/>
              <a:t> </a:t>
            </a:r>
            <a:r>
              <a:rPr lang="ru-RU" sz="2800" dirty="0" err="1"/>
              <a:t>розладах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b="1" dirty="0"/>
              <a:t>Тема 4. </a:t>
            </a:r>
            <a:r>
              <a:rPr lang="ru-RU" sz="2800" dirty="0"/>
              <a:t>Адаптивна </a:t>
            </a:r>
            <a:r>
              <a:rPr lang="ru-RU" sz="2800" dirty="0" err="1"/>
              <a:t>фізична</a:t>
            </a:r>
            <a:r>
              <a:rPr lang="ru-RU" sz="2800" dirty="0"/>
              <a:t> культура при </a:t>
            </a:r>
            <a:r>
              <a:rPr lang="ru-RU" sz="2800" dirty="0" err="1"/>
              <a:t>ураженнях</a:t>
            </a:r>
            <a:r>
              <a:rPr lang="ru-RU" sz="2800" dirty="0"/>
              <a:t> опорно-</a:t>
            </a:r>
            <a:r>
              <a:rPr lang="ru-RU" sz="2800" dirty="0" err="1"/>
              <a:t>рухового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err="1"/>
              <a:t>Апарату</a:t>
            </a:r>
            <a:r>
              <a:rPr lang="ru-RU" sz="2800" dirty="0"/>
              <a:t> (при </a:t>
            </a:r>
            <a:r>
              <a:rPr lang="ru-RU" sz="2800" dirty="0" err="1"/>
              <a:t>ураженнях</a:t>
            </a:r>
            <a:r>
              <a:rPr lang="ru-RU" sz="2800" dirty="0"/>
              <a:t> спинного </a:t>
            </a:r>
            <a:r>
              <a:rPr lang="ru-RU" sz="2800" dirty="0" err="1"/>
              <a:t>мозку</a:t>
            </a:r>
            <a:r>
              <a:rPr lang="ru-RU" sz="2800" dirty="0"/>
              <a:t>, при </a:t>
            </a:r>
            <a:r>
              <a:rPr lang="ru-RU" sz="2800" dirty="0" err="1"/>
              <a:t>дитячому</a:t>
            </a:r>
            <a:r>
              <a:rPr lang="ru-RU" sz="2800" dirty="0"/>
              <a:t> церебральному</a:t>
            </a:r>
          </a:p>
          <a:p>
            <a:pPr marL="0" indent="0" algn="just">
              <a:buNone/>
            </a:pPr>
            <a:r>
              <a:rPr lang="ru-RU" sz="2800" dirty="0" err="1"/>
              <a:t>паралічу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розладах</a:t>
            </a:r>
            <a:r>
              <a:rPr lang="ru-RU" sz="2800" dirty="0"/>
              <a:t> опорно-</a:t>
            </a:r>
            <a:r>
              <a:rPr lang="ru-RU" sz="2800" dirty="0" err="1"/>
              <a:t>рухового</a:t>
            </a:r>
            <a:r>
              <a:rPr lang="ru-RU" sz="2800" dirty="0"/>
              <a:t> </a:t>
            </a:r>
            <a:r>
              <a:rPr lang="ru-RU" sz="2800" dirty="0" err="1"/>
              <a:t>апарату</a:t>
            </a:r>
            <a:r>
              <a:rPr lang="ru-RU" sz="2800" dirty="0"/>
              <a:t>).</a:t>
            </a:r>
          </a:p>
          <a:p>
            <a:pPr marL="0" indent="0" algn="just">
              <a:buNone/>
            </a:pPr>
            <a:r>
              <a:rPr lang="ru-RU" sz="2800" b="1" dirty="0"/>
              <a:t>Тема 5. </a:t>
            </a:r>
            <a:r>
              <a:rPr lang="ru-RU" sz="2800" dirty="0"/>
              <a:t>Адаптивна </a:t>
            </a:r>
            <a:r>
              <a:rPr lang="ru-RU" sz="2800" dirty="0" err="1"/>
              <a:t>фізична</a:t>
            </a:r>
            <a:r>
              <a:rPr lang="ru-RU" sz="2800" dirty="0"/>
              <a:t> </a:t>
            </a:r>
            <a:r>
              <a:rPr lang="ru-RU" sz="2800" dirty="0" err="1"/>
              <a:t>рекреація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87B25-AAAD-4EA4-81CD-08AC1B76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62" y="4740592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2492"/>
      </p:ext>
    </p:extLst>
  </p:cSld>
  <p:clrMapOvr>
    <a:masterClrMapping/>
  </p:clrMapOvr>
</p:sld>
</file>

<file path=ppt/theme/theme1.xml><?xml version="1.0" encoding="utf-8"?>
<a:theme xmlns:a="http://schemas.openxmlformats.org/drawingml/2006/main" name="Обтинання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{C0B3915B-666F-449E-A160-5E025BA01A3D}tf10001105</Template>
  <TotalTime>98</TotalTime>
  <Words>533</Words>
  <Application>Microsoft Office PowerPoint</Application>
  <PresentationFormat>Широкий екран</PresentationFormat>
  <Paragraphs>28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Times New Roman</vt:lpstr>
      <vt:lpstr>Обтинання</vt:lpstr>
      <vt:lpstr>АДАПТИВНА ФІЗИЧНА КУЛЬТУРА   </vt:lpstr>
      <vt:lpstr>Мусхаріна Юлія Юріївна– кандидат педагогічних наук, доцент, зав.кафедри медико-біологічних основ охорони життя та цивільного захисту </vt:lpstr>
      <vt:lpstr>Анотація до дисципліни: </vt:lpstr>
      <vt:lpstr>Мета вивчення дисципліни:  формування у здобувачів вищої освіти необхідних знань, умінь і навичок для фізкультурно-оздоровчої роботи з особами, що мають стійкі порушення здоров’я.  Основні завдання:  ознайомлення з проблемами людей з інвалідністю; оволодіння принципами, методами і засобами фізичної культури осіб різних нозологічних груп; навчання адекватному вибору засобів фізичної культури і контролю досягнутих результатів при здійсненні фізкультурно-оздоровчої роботи з особами, що мають інвалідність; навчання основам складання програм з адаптивного фізичного виховання осіб з різними нозологічними формами; формування готовності і бажання працювати з особами, які мають стійкі порушення здоров’я. </vt:lpstr>
      <vt:lpstr>Інформаційний обсяг навчальної дисципліни: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 ФІЗИЧНА КУЛЬТУРА</dc:title>
  <dc:creator>User</dc:creator>
  <cp:lastModifiedBy>User</cp:lastModifiedBy>
  <cp:revision>5</cp:revision>
  <dcterms:created xsi:type="dcterms:W3CDTF">2024-03-05T18:20:29Z</dcterms:created>
  <dcterms:modified xsi:type="dcterms:W3CDTF">2024-03-05T19:59:08Z</dcterms:modified>
</cp:coreProperties>
</file>