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8288000" cy="10287000"/>
  <p:notesSz cx="18288000" cy="10287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816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F7DBBE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00" b="0" i="0">
                <a:solidFill>
                  <a:srgbClr val="F7DBBE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F7DBBE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100" b="0" i="0">
                <a:solidFill>
                  <a:srgbClr val="F7DBBE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001F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448881" y="4695570"/>
            <a:ext cx="7811134" cy="5231130"/>
          </a:xfrm>
          <a:custGeom>
            <a:avLst/>
            <a:gdLst/>
            <a:ahLst/>
            <a:cxnLst/>
            <a:rect l="l" t="t" r="r" b="b"/>
            <a:pathLst>
              <a:path w="7811134" h="5231130">
                <a:moveTo>
                  <a:pt x="7770520" y="40640"/>
                </a:moveTo>
                <a:lnTo>
                  <a:pt x="7738618" y="40640"/>
                </a:lnTo>
                <a:lnTo>
                  <a:pt x="7738618" y="72390"/>
                </a:lnTo>
                <a:lnTo>
                  <a:pt x="7738618" y="5158740"/>
                </a:lnTo>
                <a:lnTo>
                  <a:pt x="72224" y="5158740"/>
                </a:lnTo>
                <a:lnTo>
                  <a:pt x="72224" y="72390"/>
                </a:lnTo>
                <a:lnTo>
                  <a:pt x="7738618" y="72390"/>
                </a:lnTo>
                <a:lnTo>
                  <a:pt x="7738618" y="40640"/>
                </a:lnTo>
                <a:lnTo>
                  <a:pt x="40322" y="40640"/>
                </a:lnTo>
                <a:lnTo>
                  <a:pt x="40322" y="72390"/>
                </a:lnTo>
                <a:lnTo>
                  <a:pt x="40322" y="5158740"/>
                </a:lnTo>
                <a:lnTo>
                  <a:pt x="40322" y="5190490"/>
                </a:lnTo>
                <a:lnTo>
                  <a:pt x="7770520" y="5190490"/>
                </a:lnTo>
                <a:lnTo>
                  <a:pt x="7770520" y="5159070"/>
                </a:lnTo>
                <a:lnTo>
                  <a:pt x="7770520" y="5158740"/>
                </a:lnTo>
                <a:lnTo>
                  <a:pt x="7770520" y="72390"/>
                </a:lnTo>
                <a:lnTo>
                  <a:pt x="7770520" y="72224"/>
                </a:lnTo>
                <a:lnTo>
                  <a:pt x="7770520" y="40640"/>
                </a:lnTo>
                <a:close/>
              </a:path>
              <a:path w="7811134" h="5231130">
                <a:moveTo>
                  <a:pt x="7810843" y="0"/>
                </a:moveTo>
                <a:lnTo>
                  <a:pt x="0" y="0"/>
                </a:lnTo>
                <a:lnTo>
                  <a:pt x="0" y="31750"/>
                </a:lnTo>
                <a:lnTo>
                  <a:pt x="0" y="5199380"/>
                </a:lnTo>
                <a:lnTo>
                  <a:pt x="0" y="5231130"/>
                </a:lnTo>
                <a:lnTo>
                  <a:pt x="7810843" y="5231130"/>
                </a:lnTo>
                <a:lnTo>
                  <a:pt x="7810843" y="5199392"/>
                </a:lnTo>
                <a:lnTo>
                  <a:pt x="7810843" y="31902"/>
                </a:lnTo>
                <a:lnTo>
                  <a:pt x="7778928" y="31902"/>
                </a:lnTo>
                <a:lnTo>
                  <a:pt x="7778928" y="5199380"/>
                </a:lnTo>
                <a:lnTo>
                  <a:pt x="31915" y="5199380"/>
                </a:lnTo>
                <a:lnTo>
                  <a:pt x="31915" y="31750"/>
                </a:lnTo>
                <a:lnTo>
                  <a:pt x="7810843" y="31750"/>
                </a:lnTo>
                <a:lnTo>
                  <a:pt x="7810843" y="0"/>
                </a:lnTo>
                <a:close/>
              </a:path>
            </a:pathLst>
          </a:custGeom>
          <a:solidFill>
            <a:srgbClr val="2B69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9883862" y="4714201"/>
            <a:ext cx="7759065" cy="5215255"/>
          </a:xfrm>
          <a:custGeom>
            <a:avLst/>
            <a:gdLst/>
            <a:ahLst/>
            <a:cxnLst/>
            <a:rect l="l" t="t" r="r" b="b"/>
            <a:pathLst>
              <a:path w="7759065" h="5215255">
                <a:moveTo>
                  <a:pt x="7674620" y="5215041"/>
                </a:moveTo>
                <a:lnTo>
                  <a:pt x="78399" y="5215041"/>
                </a:lnTo>
                <a:lnTo>
                  <a:pt x="41872" y="5203960"/>
                </a:lnTo>
                <a:lnTo>
                  <a:pt x="11080" y="5173168"/>
                </a:lnTo>
                <a:lnTo>
                  <a:pt x="0" y="5136642"/>
                </a:lnTo>
                <a:lnTo>
                  <a:pt x="0" y="78399"/>
                </a:lnTo>
                <a:lnTo>
                  <a:pt x="11080" y="41872"/>
                </a:lnTo>
                <a:lnTo>
                  <a:pt x="41872" y="11080"/>
                </a:lnTo>
                <a:lnTo>
                  <a:pt x="78399" y="0"/>
                </a:lnTo>
                <a:lnTo>
                  <a:pt x="7680130" y="0"/>
                </a:lnTo>
                <a:lnTo>
                  <a:pt x="7716655" y="11080"/>
                </a:lnTo>
                <a:lnTo>
                  <a:pt x="7747448" y="41872"/>
                </a:lnTo>
                <a:lnTo>
                  <a:pt x="7758529" y="78399"/>
                </a:lnTo>
                <a:lnTo>
                  <a:pt x="7758529" y="167817"/>
                </a:lnTo>
                <a:lnTo>
                  <a:pt x="167817" y="167817"/>
                </a:lnTo>
                <a:lnTo>
                  <a:pt x="167817" y="5047223"/>
                </a:lnTo>
                <a:lnTo>
                  <a:pt x="7758529" y="5047223"/>
                </a:lnTo>
                <a:lnTo>
                  <a:pt x="7758529" y="5136642"/>
                </a:lnTo>
                <a:lnTo>
                  <a:pt x="7747448" y="5173168"/>
                </a:lnTo>
                <a:lnTo>
                  <a:pt x="7716655" y="5203960"/>
                </a:lnTo>
                <a:lnTo>
                  <a:pt x="7680130" y="5215041"/>
                </a:lnTo>
                <a:lnTo>
                  <a:pt x="7674620" y="5215041"/>
                </a:lnTo>
                <a:close/>
              </a:path>
              <a:path w="7759065" h="5215255">
                <a:moveTo>
                  <a:pt x="7758529" y="5047223"/>
                </a:moveTo>
                <a:lnTo>
                  <a:pt x="7590711" y="5047223"/>
                </a:lnTo>
                <a:lnTo>
                  <a:pt x="7590711" y="167817"/>
                </a:lnTo>
                <a:lnTo>
                  <a:pt x="7758529" y="167817"/>
                </a:lnTo>
                <a:lnTo>
                  <a:pt x="7758529" y="5047223"/>
                </a:lnTo>
                <a:close/>
              </a:path>
            </a:pathLst>
          </a:custGeom>
          <a:solidFill>
            <a:srgbClr val="2B69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F7DBBE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90809" y="4638012"/>
            <a:ext cx="7727315" cy="5283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rgbClr val="F7DBBE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F7DBBE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001F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4463" y="2229507"/>
            <a:ext cx="17819072" cy="20516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F7DBBE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1897" y="3860624"/>
            <a:ext cx="11362690" cy="42989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00" b="0" i="0">
                <a:solidFill>
                  <a:srgbClr val="F7DBBE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8288000" cy="10287000"/>
            <a:chOff x="0" y="0"/>
            <a:chExt cx="18288000" cy="10287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18288000" cy="8427085"/>
            </a:xfrm>
            <a:custGeom>
              <a:avLst/>
              <a:gdLst/>
              <a:ahLst/>
              <a:cxnLst/>
              <a:rect l="l" t="t" r="r" b="b"/>
              <a:pathLst>
                <a:path w="18288000" h="8427085">
                  <a:moveTo>
                    <a:pt x="0" y="8426661"/>
                  </a:moveTo>
                  <a:lnTo>
                    <a:pt x="18287998" y="8426661"/>
                  </a:lnTo>
                  <a:lnTo>
                    <a:pt x="18287998" y="0"/>
                  </a:lnTo>
                  <a:lnTo>
                    <a:pt x="0" y="0"/>
                  </a:lnTo>
                  <a:lnTo>
                    <a:pt x="0" y="8426661"/>
                  </a:lnTo>
                  <a:close/>
                </a:path>
              </a:pathLst>
            </a:custGeom>
            <a:solidFill>
              <a:srgbClr val="001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8426661"/>
              <a:ext cx="18288000" cy="1860550"/>
            </a:xfrm>
            <a:custGeom>
              <a:avLst/>
              <a:gdLst/>
              <a:ahLst/>
              <a:cxnLst/>
              <a:rect l="l" t="t" r="r" b="b"/>
              <a:pathLst>
                <a:path w="18288000" h="1860550">
                  <a:moveTo>
                    <a:pt x="18287999" y="1860338"/>
                  </a:moveTo>
                  <a:lnTo>
                    <a:pt x="0" y="1860338"/>
                  </a:lnTo>
                  <a:lnTo>
                    <a:pt x="0" y="0"/>
                  </a:lnTo>
                  <a:lnTo>
                    <a:pt x="18287999" y="0"/>
                  </a:lnTo>
                  <a:lnTo>
                    <a:pt x="18287999" y="1860338"/>
                  </a:lnTo>
                  <a:close/>
                </a:path>
              </a:pathLst>
            </a:custGeom>
            <a:solidFill>
              <a:srgbClr val="F7DB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666999" y="1102457"/>
              <a:ext cx="7085770" cy="8154680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282251" y="309686"/>
            <a:ext cx="9001760" cy="2406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55545" marR="5080" indent="-2443480">
              <a:lnSpc>
                <a:spcPct val="116599"/>
              </a:lnSpc>
              <a:spcBef>
                <a:spcPts val="100"/>
              </a:spcBef>
            </a:pPr>
            <a:r>
              <a:rPr sz="6700" spc="-290" dirty="0" smtClean="0">
                <a:latin typeface="Arial Black"/>
                <a:cs typeface="Arial Black"/>
              </a:rPr>
              <a:t>Л</a:t>
            </a:r>
            <a:r>
              <a:rPr lang="uk-UA" sz="6700" spc="-290" dirty="0" smtClean="0">
                <a:latin typeface="Arial Black"/>
                <a:cs typeface="Arial Black"/>
              </a:rPr>
              <a:t>і</a:t>
            </a:r>
            <a:r>
              <a:rPr sz="6700" spc="-290" dirty="0" err="1" smtClean="0">
                <a:latin typeface="Arial Black"/>
                <a:cs typeface="Arial Black"/>
              </a:rPr>
              <a:t>кувальна</a:t>
            </a:r>
            <a:r>
              <a:rPr sz="6700" spc="-650" dirty="0" smtClean="0">
                <a:latin typeface="Arial Black"/>
                <a:cs typeface="Arial Black"/>
              </a:rPr>
              <a:t> </a:t>
            </a:r>
            <a:r>
              <a:rPr sz="6700" spc="-475" dirty="0" smtClean="0">
                <a:latin typeface="Arial Black"/>
                <a:cs typeface="Arial Black"/>
              </a:rPr>
              <a:t>ф</a:t>
            </a:r>
            <a:r>
              <a:rPr lang="uk-UA" sz="6700" spc="-475" dirty="0" smtClean="0">
                <a:latin typeface="Arial Black"/>
                <a:cs typeface="Arial Black"/>
              </a:rPr>
              <a:t>і</a:t>
            </a:r>
            <a:r>
              <a:rPr sz="6700" spc="-475" dirty="0" err="1" smtClean="0">
                <a:latin typeface="Arial Black"/>
                <a:cs typeface="Arial Black"/>
              </a:rPr>
              <a:t>зична</a:t>
            </a:r>
            <a:r>
              <a:rPr sz="6700" spc="-475" dirty="0" smtClean="0">
                <a:latin typeface="Arial Black"/>
                <a:cs typeface="Arial Black"/>
              </a:rPr>
              <a:t> </a:t>
            </a:r>
            <a:r>
              <a:rPr sz="6700" spc="-90" dirty="0">
                <a:latin typeface="Arial Black"/>
                <a:cs typeface="Arial Black"/>
              </a:rPr>
              <a:t>культура</a:t>
            </a:r>
            <a:endParaRPr sz="6700" dirty="0">
              <a:latin typeface="Arial Black"/>
              <a:cs typeface="Arial Black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xfrm>
            <a:off x="0" y="2933700"/>
            <a:ext cx="12775904" cy="52955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pc="-100" dirty="0" err="1"/>
              <a:t>факультет</a:t>
            </a:r>
            <a:r>
              <a:rPr spc="20" dirty="0"/>
              <a:t> </a:t>
            </a:r>
            <a:r>
              <a:rPr spc="-195" dirty="0" smtClean="0"/>
              <a:t>ф</a:t>
            </a:r>
            <a:r>
              <a:rPr lang="uk-UA" spc="-195" dirty="0" smtClean="0"/>
              <a:t>і</a:t>
            </a:r>
            <a:r>
              <a:rPr spc="-195" dirty="0" err="1" smtClean="0"/>
              <a:t>зичного</a:t>
            </a:r>
            <a:r>
              <a:rPr spc="-305" dirty="0" smtClean="0"/>
              <a:t> </a:t>
            </a:r>
            <a:r>
              <a:rPr spc="-10" dirty="0"/>
              <a:t>виховання</a:t>
            </a:r>
          </a:p>
          <a:p>
            <a:pPr marL="108585" marR="100330" algn="ctr">
              <a:lnSpc>
                <a:spcPct val="114900"/>
              </a:lnSpc>
              <a:spcBef>
                <a:spcPts val="4275"/>
              </a:spcBef>
            </a:pPr>
            <a:r>
              <a:rPr spc="-220" dirty="0" err="1"/>
              <a:t>кафедра</a:t>
            </a:r>
            <a:r>
              <a:rPr spc="-245" dirty="0"/>
              <a:t> </a:t>
            </a:r>
            <a:r>
              <a:rPr spc="-55" dirty="0" err="1" smtClean="0"/>
              <a:t>медико</a:t>
            </a:r>
            <a:r>
              <a:rPr spc="-55" dirty="0" smtClean="0"/>
              <a:t>-</a:t>
            </a:r>
            <a:r>
              <a:rPr spc="-140" dirty="0" smtClean="0"/>
              <a:t>б</a:t>
            </a:r>
            <a:r>
              <a:rPr lang="uk-UA" spc="-140" dirty="0" smtClean="0"/>
              <a:t>і</a:t>
            </a:r>
            <a:r>
              <a:rPr spc="-140" dirty="0" err="1" smtClean="0"/>
              <a:t>олог</a:t>
            </a:r>
            <a:r>
              <a:rPr lang="uk-UA" spc="-140" dirty="0" smtClean="0"/>
              <a:t>і</a:t>
            </a:r>
            <a:r>
              <a:rPr spc="-140" dirty="0" err="1" smtClean="0"/>
              <a:t>чних</a:t>
            </a:r>
            <a:r>
              <a:rPr spc="-240" dirty="0" smtClean="0"/>
              <a:t> </a:t>
            </a:r>
            <a:r>
              <a:rPr spc="-195" dirty="0"/>
              <a:t>основ</a:t>
            </a:r>
            <a:r>
              <a:rPr spc="-245" dirty="0"/>
              <a:t> </a:t>
            </a:r>
            <a:r>
              <a:rPr spc="-150" dirty="0"/>
              <a:t>охорони</a:t>
            </a:r>
            <a:r>
              <a:rPr spc="-240" dirty="0"/>
              <a:t> </a:t>
            </a:r>
            <a:r>
              <a:rPr spc="-10" dirty="0" err="1"/>
              <a:t>життя</a:t>
            </a:r>
            <a:r>
              <a:rPr spc="-245" dirty="0"/>
              <a:t> </a:t>
            </a:r>
            <a:r>
              <a:rPr spc="-25" dirty="0" err="1" smtClean="0"/>
              <a:t>та</a:t>
            </a:r>
            <a:r>
              <a:rPr lang="uk-UA" spc="-25" dirty="0" smtClean="0"/>
              <a:t> </a:t>
            </a:r>
            <a:r>
              <a:rPr spc="-25" dirty="0" smtClean="0"/>
              <a:t>ЦЗ</a:t>
            </a:r>
            <a:endParaRPr lang="uk-UA" spc="-25" dirty="0" smtClean="0"/>
          </a:p>
          <a:p>
            <a:pPr marL="108585" marR="100330" algn="ctr">
              <a:lnSpc>
                <a:spcPct val="114900"/>
              </a:lnSpc>
              <a:spcBef>
                <a:spcPts val="4275"/>
              </a:spcBef>
            </a:pPr>
            <a:r>
              <a:rPr spc="-130" dirty="0" err="1" smtClean="0"/>
              <a:t>спец</a:t>
            </a:r>
            <a:r>
              <a:rPr lang="uk-UA" spc="-130" dirty="0" smtClean="0"/>
              <a:t>і</a:t>
            </a:r>
            <a:r>
              <a:rPr spc="-130" dirty="0" err="1" smtClean="0"/>
              <a:t>альнıсть</a:t>
            </a:r>
            <a:r>
              <a:rPr spc="-85" dirty="0" smtClean="0"/>
              <a:t> </a:t>
            </a:r>
            <a:r>
              <a:rPr lang="ru-RU" spc="-85" dirty="0" smtClean="0"/>
              <a:t>: </a:t>
            </a:r>
            <a:r>
              <a:rPr dirty="0" smtClean="0"/>
              <a:t>014</a:t>
            </a:r>
            <a:r>
              <a:rPr spc="210" dirty="0" smtClean="0"/>
              <a:t> </a:t>
            </a:r>
            <a:r>
              <a:rPr spc="-204" dirty="0" err="1" smtClean="0"/>
              <a:t>Середня</a:t>
            </a:r>
            <a:r>
              <a:rPr spc="-305" dirty="0" smtClean="0"/>
              <a:t> </a:t>
            </a:r>
            <a:r>
              <a:rPr spc="-140" dirty="0" err="1" smtClean="0"/>
              <a:t>осв</a:t>
            </a:r>
            <a:r>
              <a:rPr lang="uk-UA" spc="-140" dirty="0" smtClean="0"/>
              <a:t>і</a:t>
            </a:r>
            <a:r>
              <a:rPr spc="-140" dirty="0" err="1" smtClean="0"/>
              <a:t>та</a:t>
            </a:r>
            <a:r>
              <a:rPr spc="-305" dirty="0" smtClean="0"/>
              <a:t> </a:t>
            </a:r>
            <a:r>
              <a:rPr spc="-160" dirty="0" smtClean="0"/>
              <a:t>(</a:t>
            </a:r>
            <a:r>
              <a:rPr lang="ru-RU" spc="-160" dirty="0" smtClean="0"/>
              <a:t> </a:t>
            </a:r>
            <a:r>
              <a:rPr lang="ru-RU" spc="-160" dirty="0" err="1" smtClean="0"/>
              <a:t>з</a:t>
            </a:r>
            <a:r>
              <a:rPr lang="uk-UA" spc="-160" dirty="0" smtClean="0"/>
              <a:t>а предметними                   спеціальностями</a:t>
            </a:r>
            <a:r>
              <a:rPr spc="-10" dirty="0" smtClean="0"/>
              <a:t>) </a:t>
            </a:r>
            <a:endParaRPr lang="uk-UA" spc="-10" dirty="0" smtClean="0"/>
          </a:p>
          <a:p>
            <a:pPr marL="108585" marR="100330" algn="l">
              <a:spcBef>
                <a:spcPts val="4275"/>
              </a:spcBef>
            </a:pPr>
            <a:r>
              <a:rPr lang="uk-UA" spc="-135" dirty="0" smtClean="0"/>
              <a:t>      </a:t>
            </a:r>
            <a:r>
              <a:rPr spc="-135" dirty="0" err="1" smtClean="0"/>
              <a:t>осв</a:t>
            </a:r>
            <a:r>
              <a:rPr lang="uk-UA" spc="-135" dirty="0" smtClean="0"/>
              <a:t>і</a:t>
            </a:r>
            <a:r>
              <a:rPr spc="-135" dirty="0" err="1" smtClean="0"/>
              <a:t>тня</a:t>
            </a:r>
            <a:r>
              <a:rPr spc="-245" dirty="0" smtClean="0"/>
              <a:t> </a:t>
            </a:r>
            <a:r>
              <a:rPr spc="-130" dirty="0" err="1"/>
              <a:t>програма</a:t>
            </a:r>
            <a:r>
              <a:rPr spc="-240" dirty="0"/>
              <a:t> </a:t>
            </a:r>
            <a:r>
              <a:rPr lang="ru-RU" spc="-240" dirty="0" smtClean="0"/>
              <a:t>: </a:t>
            </a:r>
            <a:r>
              <a:rPr spc="-210" dirty="0" smtClean="0"/>
              <a:t>«</a:t>
            </a:r>
            <a:r>
              <a:rPr spc="-210" dirty="0" err="1"/>
              <a:t>Середня</a:t>
            </a:r>
            <a:r>
              <a:rPr spc="-245" dirty="0"/>
              <a:t> </a:t>
            </a:r>
            <a:r>
              <a:rPr spc="-140" dirty="0" err="1" smtClean="0"/>
              <a:t>осв</a:t>
            </a:r>
            <a:r>
              <a:rPr lang="uk-UA" spc="-140" dirty="0" smtClean="0"/>
              <a:t>і</a:t>
            </a:r>
            <a:r>
              <a:rPr spc="-140" dirty="0" err="1" smtClean="0"/>
              <a:t>та</a:t>
            </a:r>
            <a:r>
              <a:rPr spc="-240" dirty="0" smtClean="0"/>
              <a:t> </a:t>
            </a:r>
            <a:r>
              <a:rPr spc="-160" dirty="0"/>
              <a:t>(</a:t>
            </a:r>
            <a:r>
              <a:rPr spc="-160" dirty="0" smtClean="0"/>
              <a:t>Ф</a:t>
            </a:r>
            <a:r>
              <a:rPr lang="uk-UA" spc="-160" dirty="0" smtClean="0"/>
              <a:t>і</a:t>
            </a:r>
            <a:r>
              <a:rPr spc="-160" dirty="0" err="1" smtClean="0"/>
              <a:t>зична</a:t>
            </a:r>
            <a:r>
              <a:rPr spc="-240" dirty="0" smtClean="0"/>
              <a:t> </a:t>
            </a:r>
            <a:r>
              <a:rPr spc="-60" dirty="0"/>
              <a:t>культура)» </a:t>
            </a:r>
            <a:endParaRPr lang="uk-UA" spc="-60" dirty="0" smtClean="0"/>
          </a:p>
          <a:p>
            <a:pPr marL="108585" marR="100330" algn="l">
              <a:spcBef>
                <a:spcPts val="4275"/>
              </a:spcBef>
            </a:pPr>
            <a:r>
              <a:rPr lang="uk-UA" spc="-120" dirty="0" smtClean="0"/>
              <a:t>      </a:t>
            </a:r>
            <a:r>
              <a:rPr spc="-120" dirty="0" smtClean="0"/>
              <a:t>р</a:t>
            </a:r>
            <a:r>
              <a:rPr lang="uk-UA" spc="-120" dirty="0" smtClean="0"/>
              <a:t>і</a:t>
            </a:r>
            <a:r>
              <a:rPr spc="-120" dirty="0" err="1" smtClean="0"/>
              <a:t>вень</a:t>
            </a:r>
            <a:r>
              <a:rPr spc="-305" dirty="0" smtClean="0"/>
              <a:t> </a:t>
            </a:r>
            <a:r>
              <a:rPr spc="-35" dirty="0" err="1"/>
              <a:t>вищої</a:t>
            </a:r>
            <a:r>
              <a:rPr spc="-305" dirty="0"/>
              <a:t> </a:t>
            </a:r>
            <a:r>
              <a:rPr spc="-10" dirty="0" err="1" smtClean="0"/>
              <a:t>осв</a:t>
            </a:r>
            <a:r>
              <a:rPr lang="uk-UA" spc="-10" dirty="0" smtClean="0"/>
              <a:t>і</a:t>
            </a:r>
            <a:r>
              <a:rPr spc="-10" dirty="0" err="1" smtClean="0"/>
              <a:t>ти</a:t>
            </a:r>
            <a:r>
              <a:rPr lang="ru-RU" spc="-10" smtClean="0"/>
              <a:t>:</a:t>
            </a:r>
            <a:r>
              <a:rPr spc="60" smtClean="0"/>
              <a:t> </a:t>
            </a:r>
            <a:r>
              <a:rPr spc="-50" dirty="0"/>
              <a:t>другий</a:t>
            </a:r>
            <a:r>
              <a:rPr spc="-305" dirty="0"/>
              <a:t> </a:t>
            </a:r>
            <a:r>
              <a:rPr spc="-50" dirty="0"/>
              <a:t>(</a:t>
            </a:r>
            <a:r>
              <a:rPr spc="-50" dirty="0" err="1" smtClean="0"/>
              <a:t>маг</a:t>
            </a:r>
            <a:r>
              <a:rPr lang="uk-UA" spc="-50" dirty="0" smtClean="0"/>
              <a:t>і</a:t>
            </a:r>
            <a:r>
              <a:rPr spc="-50" dirty="0" err="1" smtClean="0"/>
              <a:t>стерський</a:t>
            </a:r>
            <a:r>
              <a:rPr spc="-50" dirty="0"/>
              <a:t>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55949" y="994933"/>
            <a:ext cx="12776200" cy="1306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400" spc="-125" dirty="0" err="1" smtClean="0"/>
              <a:t>Мусхар</a:t>
            </a:r>
            <a:r>
              <a:rPr lang="uk-UA" sz="8400" spc="-125" dirty="0" smtClean="0"/>
              <a:t>і</a:t>
            </a:r>
            <a:r>
              <a:rPr sz="8400" spc="-125" dirty="0" err="1" smtClean="0"/>
              <a:t>на</a:t>
            </a:r>
            <a:r>
              <a:rPr sz="8400" spc="-590" dirty="0" smtClean="0"/>
              <a:t> </a:t>
            </a:r>
            <a:r>
              <a:rPr sz="8400" spc="160" dirty="0" err="1" smtClean="0"/>
              <a:t>Юл</a:t>
            </a:r>
            <a:r>
              <a:rPr lang="uk-UA" sz="8400" spc="160" dirty="0" smtClean="0"/>
              <a:t>і</a:t>
            </a:r>
            <a:r>
              <a:rPr sz="8400" spc="160" dirty="0" smtClean="0"/>
              <a:t>я</a:t>
            </a:r>
            <a:r>
              <a:rPr sz="8400" spc="-585" dirty="0" smtClean="0"/>
              <a:t> </a:t>
            </a:r>
            <a:r>
              <a:rPr sz="8400" spc="50" dirty="0" err="1" smtClean="0"/>
              <a:t>Юр</a:t>
            </a:r>
            <a:r>
              <a:rPr lang="uk-UA" sz="8400" spc="50" dirty="0" smtClean="0"/>
              <a:t>і</a:t>
            </a:r>
            <a:r>
              <a:rPr sz="8400" spc="50" dirty="0" err="1" smtClean="0"/>
              <a:t>ївна</a:t>
            </a:r>
            <a:endParaRPr sz="8400" dirty="0"/>
          </a:p>
        </p:txBody>
      </p:sp>
      <p:sp>
        <p:nvSpPr>
          <p:cNvPr id="3" name="object 3"/>
          <p:cNvSpPr txBox="1"/>
          <p:nvPr/>
        </p:nvSpPr>
        <p:spPr>
          <a:xfrm>
            <a:off x="206821" y="2279373"/>
            <a:ext cx="17769205" cy="8058150"/>
          </a:xfrm>
          <a:prstGeom prst="rect">
            <a:avLst/>
          </a:prstGeom>
        </p:spPr>
        <p:txBody>
          <a:bodyPr vert="horz" wrap="square" lIns="0" tIns="198120" rIns="0" bIns="0" rtlCol="0">
            <a:spAutoFit/>
          </a:bodyPr>
          <a:lstStyle/>
          <a:p>
            <a:pPr marL="316865" algn="ctr">
              <a:lnSpc>
                <a:spcPct val="100000"/>
              </a:lnSpc>
              <a:spcBef>
                <a:spcPts val="1560"/>
              </a:spcBef>
            </a:pPr>
            <a:r>
              <a:rPr sz="6800" spc="-175" dirty="0" err="1">
                <a:solidFill>
                  <a:srgbClr val="F7DBBE"/>
                </a:solidFill>
                <a:latin typeface="Lucida Sans Unicode"/>
                <a:cs typeface="Lucida Sans Unicode"/>
              </a:rPr>
              <a:t>кандидат</a:t>
            </a:r>
            <a:r>
              <a:rPr sz="6800" spc="-430" dirty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6800" spc="-145" dirty="0" err="1" smtClean="0">
                <a:solidFill>
                  <a:srgbClr val="F7DBBE"/>
                </a:solidFill>
                <a:latin typeface="Lucida Sans Unicode"/>
                <a:cs typeface="Lucida Sans Unicode"/>
              </a:rPr>
              <a:t>педагог</a:t>
            </a:r>
            <a:r>
              <a:rPr lang="uk-UA" sz="6800" spc="-145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і</a:t>
            </a:r>
            <a:r>
              <a:rPr sz="6800" spc="-145" dirty="0" err="1" smtClean="0">
                <a:solidFill>
                  <a:srgbClr val="F7DBBE"/>
                </a:solidFill>
                <a:latin typeface="Lucida Sans Unicode"/>
                <a:cs typeface="Lucida Sans Unicode"/>
              </a:rPr>
              <a:t>чних</a:t>
            </a:r>
            <a:r>
              <a:rPr sz="6800" spc="-430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6800" spc="-170" dirty="0">
                <a:solidFill>
                  <a:srgbClr val="F7DBBE"/>
                </a:solidFill>
                <a:latin typeface="Lucida Sans Unicode"/>
                <a:cs typeface="Lucida Sans Unicode"/>
              </a:rPr>
              <a:t>наук</a:t>
            </a:r>
            <a:r>
              <a:rPr sz="6800" spc="-170" dirty="0">
                <a:solidFill>
                  <a:srgbClr val="F7DBBE"/>
                </a:solidFill>
                <a:latin typeface="Verdana"/>
                <a:cs typeface="Verdana"/>
              </a:rPr>
              <a:t>,</a:t>
            </a:r>
            <a:r>
              <a:rPr sz="6800" spc="-670" dirty="0">
                <a:solidFill>
                  <a:srgbClr val="F7DBBE"/>
                </a:solidFill>
                <a:latin typeface="Verdana"/>
                <a:cs typeface="Verdana"/>
              </a:rPr>
              <a:t> </a:t>
            </a:r>
            <a:r>
              <a:rPr sz="6800" spc="-10" dirty="0">
                <a:solidFill>
                  <a:srgbClr val="F7DBBE"/>
                </a:solidFill>
                <a:latin typeface="Lucida Sans Unicode"/>
                <a:cs typeface="Lucida Sans Unicode"/>
              </a:rPr>
              <a:t>доцент</a:t>
            </a:r>
            <a:endParaRPr sz="6800" dirty="0">
              <a:latin typeface="Lucida Sans Unicode"/>
              <a:cs typeface="Lucida Sans Unicode"/>
            </a:endParaRPr>
          </a:p>
          <a:p>
            <a:pPr marL="104775" algn="ctr">
              <a:lnSpc>
                <a:spcPct val="100000"/>
              </a:lnSpc>
              <a:spcBef>
                <a:spcPts val="1140"/>
              </a:spcBef>
            </a:pPr>
            <a:r>
              <a:rPr sz="5300" i="1" spc="-70" dirty="0">
                <a:solidFill>
                  <a:srgbClr val="FA9938"/>
                </a:solidFill>
                <a:latin typeface="Arial"/>
                <a:cs typeface="Arial"/>
              </a:rPr>
              <a:t>профайл</a:t>
            </a:r>
            <a:r>
              <a:rPr sz="5300" i="1" spc="-250" dirty="0">
                <a:solidFill>
                  <a:srgbClr val="FA9938"/>
                </a:solidFill>
                <a:latin typeface="Arial"/>
                <a:cs typeface="Arial"/>
              </a:rPr>
              <a:t> </a:t>
            </a:r>
            <a:r>
              <a:rPr sz="5300" i="1" spc="-10" dirty="0">
                <a:solidFill>
                  <a:srgbClr val="FA9938"/>
                </a:solidFill>
                <a:latin typeface="Arial"/>
                <a:cs typeface="Arial"/>
              </a:rPr>
              <a:t>викладача</a:t>
            </a:r>
            <a:r>
              <a:rPr sz="5300" i="1" spc="-10" dirty="0">
                <a:solidFill>
                  <a:srgbClr val="FA9938"/>
                </a:solidFill>
                <a:latin typeface="Verdana"/>
                <a:cs typeface="Verdana"/>
              </a:rPr>
              <a:t>:</a:t>
            </a:r>
            <a:endParaRPr sz="5300" dirty="0">
              <a:latin typeface="Verdana"/>
              <a:cs typeface="Verdana"/>
            </a:endParaRPr>
          </a:p>
          <a:p>
            <a:pPr marR="52069" algn="ctr">
              <a:lnSpc>
                <a:spcPct val="100000"/>
              </a:lnSpc>
              <a:spcBef>
                <a:spcPts val="1664"/>
              </a:spcBef>
            </a:pPr>
            <a:r>
              <a:rPr sz="5300" spc="-105" dirty="0">
                <a:solidFill>
                  <a:srgbClr val="FA9938"/>
                </a:solidFill>
                <a:latin typeface="Verdana"/>
                <a:cs typeface="Verdana"/>
              </a:rPr>
              <a:t>https://moodle.ddpu.edu.ua/user/profile.php</a:t>
            </a:r>
            <a:endParaRPr sz="5300" dirty="0">
              <a:latin typeface="Verdana"/>
              <a:cs typeface="Verdana"/>
            </a:endParaRPr>
          </a:p>
          <a:p>
            <a:pPr marL="269875" algn="ctr">
              <a:lnSpc>
                <a:spcPct val="100000"/>
              </a:lnSpc>
              <a:spcBef>
                <a:spcPts val="990"/>
              </a:spcBef>
            </a:pPr>
            <a:r>
              <a:rPr sz="5300" spc="-110" dirty="0">
                <a:solidFill>
                  <a:srgbClr val="FA9938"/>
                </a:solidFill>
                <a:latin typeface="Arial Black"/>
                <a:cs typeface="Arial Black"/>
              </a:rPr>
              <a:t>e-</a:t>
            </a:r>
            <a:r>
              <a:rPr sz="5300" spc="-320" dirty="0">
                <a:solidFill>
                  <a:srgbClr val="FA9938"/>
                </a:solidFill>
                <a:latin typeface="Arial Black"/>
                <a:cs typeface="Arial Black"/>
              </a:rPr>
              <a:t>mail</a:t>
            </a:r>
            <a:r>
              <a:rPr sz="5300" spc="-470" dirty="0">
                <a:solidFill>
                  <a:srgbClr val="FA9938"/>
                </a:solidFill>
                <a:latin typeface="Arial Black"/>
                <a:cs typeface="Arial Black"/>
              </a:rPr>
              <a:t> </a:t>
            </a:r>
            <a:r>
              <a:rPr sz="5300" spc="-185" dirty="0">
                <a:solidFill>
                  <a:srgbClr val="FA9938"/>
                </a:solidFill>
                <a:latin typeface="Arial Black"/>
                <a:cs typeface="Arial Black"/>
              </a:rPr>
              <a:t>викладача</a:t>
            </a:r>
            <a:r>
              <a:rPr sz="5300" spc="-420" dirty="0">
                <a:solidFill>
                  <a:srgbClr val="FA9938"/>
                </a:solidFill>
                <a:latin typeface="Arial Black"/>
                <a:cs typeface="Arial Black"/>
              </a:rPr>
              <a:t> </a:t>
            </a:r>
            <a:r>
              <a:rPr sz="5300" spc="-170" dirty="0">
                <a:solidFill>
                  <a:srgbClr val="FA9938"/>
                </a:solidFill>
                <a:latin typeface="Verdana"/>
                <a:cs typeface="Verdana"/>
              </a:rPr>
              <a:t>y.y.muskharina@ddpu.edu.ua;</a:t>
            </a:r>
            <a:endParaRPr sz="5300" dirty="0">
              <a:latin typeface="Verdana"/>
              <a:cs typeface="Verdana"/>
            </a:endParaRPr>
          </a:p>
          <a:p>
            <a:pPr marR="45720" algn="ctr">
              <a:lnSpc>
                <a:spcPct val="100000"/>
              </a:lnSpc>
              <a:spcBef>
                <a:spcPts val="990"/>
              </a:spcBef>
            </a:pPr>
            <a:r>
              <a:rPr sz="5300" b="1" i="1" dirty="0">
                <a:solidFill>
                  <a:srgbClr val="FA9938"/>
                </a:solidFill>
                <a:latin typeface="Arial"/>
                <a:cs typeface="Arial"/>
              </a:rPr>
              <a:t>сторıнка</a:t>
            </a:r>
            <a:r>
              <a:rPr sz="5300" b="1" i="1" spc="-225" dirty="0">
                <a:solidFill>
                  <a:srgbClr val="FA9938"/>
                </a:solidFill>
                <a:latin typeface="Arial"/>
                <a:cs typeface="Arial"/>
              </a:rPr>
              <a:t> </a:t>
            </a:r>
            <a:r>
              <a:rPr sz="5300" b="1" i="1" spc="-114" dirty="0">
                <a:solidFill>
                  <a:srgbClr val="FA9938"/>
                </a:solidFill>
                <a:latin typeface="Arial"/>
                <a:cs typeface="Arial"/>
              </a:rPr>
              <a:t>курсу</a:t>
            </a:r>
            <a:r>
              <a:rPr sz="5300" b="1" i="1" spc="-220" dirty="0">
                <a:solidFill>
                  <a:srgbClr val="FA9938"/>
                </a:solidFill>
                <a:latin typeface="Arial"/>
                <a:cs typeface="Arial"/>
              </a:rPr>
              <a:t> </a:t>
            </a:r>
            <a:r>
              <a:rPr sz="5300" b="1" i="1" spc="-200" dirty="0">
                <a:solidFill>
                  <a:srgbClr val="FA9938"/>
                </a:solidFill>
                <a:latin typeface="Arial"/>
                <a:cs typeface="Arial"/>
              </a:rPr>
              <a:t>в</a:t>
            </a:r>
            <a:r>
              <a:rPr sz="5300" b="1" i="1" spc="-225" dirty="0">
                <a:solidFill>
                  <a:srgbClr val="FA9938"/>
                </a:solidFill>
                <a:latin typeface="Arial"/>
                <a:cs typeface="Arial"/>
              </a:rPr>
              <a:t> </a:t>
            </a:r>
            <a:r>
              <a:rPr sz="5300" b="1" i="1" spc="85" dirty="0">
                <a:solidFill>
                  <a:srgbClr val="FA9938"/>
                </a:solidFill>
                <a:latin typeface="Arial"/>
                <a:cs typeface="Arial"/>
              </a:rPr>
              <a:t>Moodle:</a:t>
            </a:r>
            <a:endParaRPr sz="5300" dirty="0">
              <a:latin typeface="Arial"/>
              <a:cs typeface="Arial"/>
            </a:endParaRPr>
          </a:p>
          <a:p>
            <a:pPr marL="12700" marR="5080" indent="-60325" algn="ctr">
              <a:lnSpc>
                <a:spcPct val="120900"/>
              </a:lnSpc>
              <a:spcBef>
                <a:spcPts val="335"/>
              </a:spcBef>
            </a:pPr>
            <a:r>
              <a:rPr sz="5300" spc="-160" dirty="0">
                <a:solidFill>
                  <a:srgbClr val="F7DBBE"/>
                </a:solidFill>
                <a:latin typeface="Verdana"/>
                <a:cs typeface="Verdana"/>
              </a:rPr>
              <a:t>https://moodle.ddpu.edu.ua/course/view.php?id=1285 </a:t>
            </a:r>
            <a:r>
              <a:rPr sz="5300" b="1" i="1" dirty="0" err="1">
                <a:solidFill>
                  <a:srgbClr val="E77900"/>
                </a:solidFill>
                <a:latin typeface="Arial"/>
                <a:cs typeface="Arial"/>
              </a:rPr>
              <a:t>розклад</a:t>
            </a:r>
            <a:r>
              <a:rPr sz="5300" b="1" i="1" spc="-210" dirty="0">
                <a:solidFill>
                  <a:srgbClr val="E77900"/>
                </a:solidFill>
                <a:latin typeface="Arial"/>
                <a:cs typeface="Arial"/>
              </a:rPr>
              <a:t> </a:t>
            </a:r>
            <a:r>
              <a:rPr sz="5300" b="1" i="1" spc="-65" dirty="0" err="1" smtClean="0">
                <a:solidFill>
                  <a:srgbClr val="E77900"/>
                </a:solidFill>
                <a:latin typeface="Arial"/>
                <a:cs typeface="Arial"/>
              </a:rPr>
              <a:t>консультац</a:t>
            </a:r>
            <a:r>
              <a:rPr lang="uk-UA" sz="5300" b="1" i="1" spc="-65" dirty="0" smtClean="0">
                <a:solidFill>
                  <a:srgbClr val="E77900"/>
                </a:solidFill>
                <a:latin typeface="Arial"/>
                <a:cs typeface="Arial"/>
              </a:rPr>
              <a:t>і</a:t>
            </a:r>
            <a:r>
              <a:rPr sz="5300" b="1" i="1" spc="-65" dirty="0" smtClean="0">
                <a:solidFill>
                  <a:srgbClr val="E77900"/>
                </a:solidFill>
                <a:latin typeface="Arial"/>
                <a:cs typeface="Arial"/>
              </a:rPr>
              <a:t>й</a:t>
            </a:r>
            <a:r>
              <a:rPr sz="5300" b="1" i="1" spc="-65" dirty="0">
                <a:solidFill>
                  <a:srgbClr val="E77900"/>
                </a:solidFill>
                <a:latin typeface="Arial"/>
                <a:cs typeface="Arial"/>
              </a:rPr>
              <a:t>:</a:t>
            </a:r>
            <a:r>
              <a:rPr sz="5300" b="1" i="1" spc="-155" dirty="0">
                <a:solidFill>
                  <a:srgbClr val="E77900"/>
                </a:solidFill>
                <a:latin typeface="Arial"/>
                <a:cs typeface="Arial"/>
              </a:rPr>
              <a:t> </a:t>
            </a:r>
            <a:r>
              <a:rPr sz="5300" spc="-20" dirty="0" smtClean="0">
                <a:solidFill>
                  <a:srgbClr val="E77900"/>
                </a:solidFill>
                <a:latin typeface="Lucida Sans Unicode"/>
                <a:cs typeface="Lucida Sans Unicode"/>
              </a:rPr>
              <a:t>в</a:t>
            </a:r>
            <a:r>
              <a:rPr lang="uk-UA" sz="5300" spc="-20" dirty="0" smtClean="0">
                <a:solidFill>
                  <a:srgbClr val="E77900"/>
                </a:solidFill>
                <a:latin typeface="Lucida Sans Unicode"/>
                <a:cs typeface="Lucida Sans Unicode"/>
              </a:rPr>
              <a:t>і</a:t>
            </a:r>
            <a:r>
              <a:rPr sz="5300" spc="-20" dirty="0" err="1" smtClean="0">
                <a:solidFill>
                  <a:srgbClr val="E77900"/>
                </a:solidFill>
                <a:latin typeface="Lucida Sans Unicode"/>
                <a:cs typeface="Lucida Sans Unicode"/>
              </a:rPr>
              <a:t>второк</a:t>
            </a:r>
            <a:r>
              <a:rPr sz="5300" spc="-360" dirty="0" smtClean="0">
                <a:solidFill>
                  <a:srgbClr val="E77900"/>
                </a:solidFill>
                <a:latin typeface="Lucida Sans Unicode"/>
                <a:cs typeface="Lucida Sans Unicode"/>
              </a:rPr>
              <a:t> </a:t>
            </a:r>
            <a:r>
              <a:rPr sz="5300" dirty="0">
                <a:solidFill>
                  <a:srgbClr val="E77900"/>
                </a:solidFill>
                <a:latin typeface="Lucida Sans Unicode"/>
                <a:cs typeface="Lucida Sans Unicode"/>
              </a:rPr>
              <a:t>з</a:t>
            </a:r>
            <a:r>
              <a:rPr sz="5300" spc="-360" dirty="0">
                <a:solidFill>
                  <a:srgbClr val="E77900"/>
                </a:solidFill>
                <a:latin typeface="Lucida Sans Unicode"/>
                <a:cs typeface="Lucida Sans Unicode"/>
              </a:rPr>
              <a:t> </a:t>
            </a:r>
            <a:r>
              <a:rPr sz="5300" spc="-254" dirty="0">
                <a:solidFill>
                  <a:srgbClr val="E77900"/>
                </a:solidFill>
                <a:latin typeface="Verdana"/>
                <a:cs typeface="Verdana"/>
              </a:rPr>
              <a:t>14.30</a:t>
            </a:r>
            <a:r>
              <a:rPr sz="5300" spc="-545" dirty="0">
                <a:solidFill>
                  <a:srgbClr val="E77900"/>
                </a:solidFill>
                <a:latin typeface="Verdana"/>
                <a:cs typeface="Verdana"/>
              </a:rPr>
              <a:t> </a:t>
            </a:r>
            <a:r>
              <a:rPr sz="5300" spc="-285" dirty="0">
                <a:solidFill>
                  <a:srgbClr val="E77900"/>
                </a:solidFill>
                <a:latin typeface="Lucida Sans Unicode"/>
                <a:cs typeface="Lucida Sans Unicode"/>
              </a:rPr>
              <a:t>до</a:t>
            </a:r>
            <a:r>
              <a:rPr sz="5300" spc="-360" dirty="0">
                <a:solidFill>
                  <a:srgbClr val="E77900"/>
                </a:solidFill>
                <a:latin typeface="Lucida Sans Unicode"/>
                <a:cs typeface="Lucida Sans Unicode"/>
              </a:rPr>
              <a:t> </a:t>
            </a:r>
            <a:r>
              <a:rPr sz="5300" spc="-275" dirty="0">
                <a:solidFill>
                  <a:srgbClr val="E77900"/>
                </a:solidFill>
                <a:latin typeface="Verdana"/>
                <a:cs typeface="Verdana"/>
              </a:rPr>
              <a:t>15.30</a:t>
            </a:r>
            <a:r>
              <a:rPr sz="5300" spc="-545" dirty="0">
                <a:solidFill>
                  <a:srgbClr val="E77900"/>
                </a:solidFill>
                <a:latin typeface="Verdana"/>
                <a:cs typeface="Verdana"/>
              </a:rPr>
              <a:t> </a:t>
            </a:r>
            <a:r>
              <a:rPr sz="5300" spc="-385" dirty="0">
                <a:solidFill>
                  <a:srgbClr val="E77900"/>
                </a:solidFill>
                <a:latin typeface="Lucida Sans Unicode"/>
                <a:cs typeface="Lucida Sans Unicode"/>
              </a:rPr>
              <a:t>год</a:t>
            </a:r>
            <a:r>
              <a:rPr sz="5300" spc="-385" dirty="0">
                <a:solidFill>
                  <a:srgbClr val="E77900"/>
                </a:solidFill>
                <a:latin typeface="Verdana"/>
                <a:cs typeface="Verdana"/>
              </a:rPr>
              <a:t>. </a:t>
            </a:r>
            <a:r>
              <a:rPr sz="5300" spc="-204" dirty="0">
                <a:solidFill>
                  <a:srgbClr val="E77900"/>
                </a:solidFill>
                <a:latin typeface="Verdana"/>
                <a:cs typeface="Verdana"/>
              </a:rPr>
              <a:t>https://meet.google.com/yfx-</a:t>
            </a:r>
            <a:r>
              <a:rPr sz="5300" spc="-245" dirty="0">
                <a:solidFill>
                  <a:srgbClr val="E77900"/>
                </a:solidFill>
                <a:latin typeface="Verdana"/>
                <a:cs typeface="Verdana"/>
              </a:rPr>
              <a:t>ktvw-</a:t>
            </a:r>
            <a:r>
              <a:rPr sz="5300" spc="-25" dirty="0">
                <a:solidFill>
                  <a:srgbClr val="E77900"/>
                </a:solidFill>
                <a:latin typeface="Verdana"/>
                <a:cs typeface="Verdana"/>
              </a:rPr>
              <a:t>uyn</a:t>
            </a:r>
            <a:endParaRPr sz="53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38035" y="936805"/>
            <a:ext cx="1102360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105" dirty="0" err="1" smtClean="0"/>
              <a:t>Анотац</a:t>
            </a:r>
            <a:r>
              <a:rPr lang="uk-UA" sz="7200" spc="-105" dirty="0" smtClean="0"/>
              <a:t>і</a:t>
            </a:r>
            <a:r>
              <a:rPr sz="7200" spc="-105" dirty="0" smtClean="0"/>
              <a:t>я</a:t>
            </a:r>
            <a:r>
              <a:rPr sz="7200" spc="-475" dirty="0" smtClean="0"/>
              <a:t> </a:t>
            </a:r>
            <a:r>
              <a:rPr sz="7200" spc="-390" dirty="0" err="1"/>
              <a:t>до</a:t>
            </a:r>
            <a:r>
              <a:rPr sz="7200" spc="-475" dirty="0"/>
              <a:t> </a:t>
            </a:r>
            <a:r>
              <a:rPr sz="7200" spc="-105" dirty="0" err="1" smtClean="0"/>
              <a:t>дисципл</a:t>
            </a:r>
            <a:r>
              <a:rPr lang="uk-UA" sz="7200" spc="-105" dirty="0" smtClean="0"/>
              <a:t>і</a:t>
            </a:r>
            <a:r>
              <a:rPr sz="7200" spc="-105" dirty="0" err="1" smtClean="0"/>
              <a:t>ни</a:t>
            </a:r>
            <a:r>
              <a:rPr sz="7200" spc="-105" dirty="0"/>
              <a:t>:</a:t>
            </a:r>
            <a:endParaRPr sz="7200" dirty="0"/>
          </a:p>
        </p:txBody>
      </p:sp>
      <p:sp>
        <p:nvSpPr>
          <p:cNvPr id="3" name="object 3"/>
          <p:cNvSpPr txBox="1"/>
          <p:nvPr/>
        </p:nvSpPr>
        <p:spPr>
          <a:xfrm>
            <a:off x="-7639" y="3189008"/>
            <a:ext cx="18303240" cy="6550025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12700" marR="5080" algn="ctr">
              <a:lnSpc>
                <a:spcPct val="119500"/>
              </a:lnSpc>
              <a:spcBef>
                <a:spcPts val="660"/>
              </a:spcBef>
            </a:pPr>
            <a:r>
              <a:rPr sz="5100" spc="-100" dirty="0" err="1" smtClean="0">
                <a:solidFill>
                  <a:srgbClr val="F7DBBE"/>
                </a:solidFill>
                <a:latin typeface="Lucida Sans Unicode"/>
                <a:cs typeface="Lucida Sans Unicode"/>
              </a:rPr>
              <a:t>дисципл</a:t>
            </a:r>
            <a:r>
              <a:rPr lang="uk-UA" sz="5100" spc="-100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і</a:t>
            </a:r>
            <a:r>
              <a:rPr sz="5100" spc="-100" dirty="0" err="1" smtClean="0">
                <a:solidFill>
                  <a:srgbClr val="F7DBBE"/>
                </a:solidFill>
                <a:latin typeface="Lucida Sans Unicode"/>
                <a:cs typeface="Lucida Sans Unicode"/>
              </a:rPr>
              <a:t>на</a:t>
            </a:r>
            <a:r>
              <a:rPr sz="5100" spc="-365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5100" i="1" spc="-55" dirty="0">
                <a:solidFill>
                  <a:srgbClr val="F7DBBE"/>
                </a:solidFill>
                <a:latin typeface="Verdana"/>
                <a:cs typeface="Verdana"/>
              </a:rPr>
              <a:t>«</a:t>
            </a:r>
            <a:r>
              <a:rPr sz="5100" i="1" spc="-55" dirty="0" smtClean="0">
                <a:solidFill>
                  <a:srgbClr val="F7DBBE"/>
                </a:solidFill>
                <a:latin typeface="Arial"/>
                <a:cs typeface="Arial"/>
              </a:rPr>
              <a:t>Л</a:t>
            </a:r>
            <a:r>
              <a:rPr lang="uk-UA" sz="5100" i="1" spc="-55" dirty="0" smtClean="0">
                <a:solidFill>
                  <a:srgbClr val="F7DBBE"/>
                </a:solidFill>
                <a:latin typeface="Arial"/>
                <a:cs typeface="Arial"/>
              </a:rPr>
              <a:t>і</a:t>
            </a:r>
            <a:r>
              <a:rPr sz="5100" i="1" spc="-55" dirty="0" err="1" smtClean="0">
                <a:solidFill>
                  <a:srgbClr val="F7DBBE"/>
                </a:solidFill>
                <a:latin typeface="Arial"/>
                <a:cs typeface="Arial"/>
              </a:rPr>
              <a:t>кувальна</a:t>
            </a:r>
            <a:r>
              <a:rPr sz="5100" i="1" spc="-260" dirty="0" smtClean="0">
                <a:solidFill>
                  <a:srgbClr val="F7DBBE"/>
                </a:solidFill>
                <a:latin typeface="Arial"/>
                <a:cs typeface="Arial"/>
              </a:rPr>
              <a:t> </a:t>
            </a:r>
            <a:r>
              <a:rPr sz="5100" i="1" spc="-50" dirty="0" smtClean="0">
                <a:solidFill>
                  <a:srgbClr val="F7DBBE"/>
                </a:solidFill>
                <a:latin typeface="Arial"/>
                <a:cs typeface="Arial"/>
              </a:rPr>
              <a:t>ф</a:t>
            </a:r>
            <a:r>
              <a:rPr lang="uk-UA" sz="5100" i="1" spc="-50" dirty="0" smtClean="0">
                <a:solidFill>
                  <a:srgbClr val="F7DBBE"/>
                </a:solidFill>
                <a:latin typeface="Arial"/>
                <a:cs typeface="Arial"/>
              </a:rPr>
              <a:t>і</a:t>
            </a:r>
            <a:r>
              <a:rPr sz="5100" i="1" spc="-50" dirty="0" err="1" smtClean="0">
                <a:solidFill>
                  <a:srgbClr val="F7DBBE"/>
                </a:solidFill>
                <a:latin typeface="Arial"/>
                <a:cs typeface="Arial"/>
              </a:rPr>
              <a:t>зична</a:t>
            </a:r>
            <a:r>
              <a:rPr sz="5100" i="1" spc="-195" dirty="0" smtClean="0">
                <a:solidFill>
                  <a:srgbClr val="F7DBBE"/>
                </a:solidFill>
                <a:latin typeface="Arial"/>
                <a:cs typeface="Arial"/>
              </a:rPr>
              <a:t> </a:t>
            </a:r>
            <a:r>
              <a:rPr sz="5100" i="1" spc="-80" dirty="0">
                <a:solidFill>
                  <a:srgbClr val="F7DBBE"/>
                </a:solidFill>
                <a:latin typeface="Arial"/>
                <a:cs typeface="Arial"/>
              </a:rPr>
              <a:t>культура</a:t>
            </a:r>
            <a:r>
              <a:rPr sz="5100" i="1" spc="-80" dirty="0">
                <a:solidFill>
                  <a:srgbClr val="F7DBBE"/>
                </a:solidFill>
                <a:latin typeface="Verdana"/>
                <a:cs typeface="Verdana"/>
              </a:rPr>
              <a:t>»</a:t>
            </a:r>
            <a:r>
              <a:rPr sz="5100" i="1" spc="-545" dirty="0">
                <a:solidFill>
                  <a:srgbClr val="F7DBBE"/>
                </a:solidFill>
                <a:latin typeface="Verdana"/>
                <a:cs typeface="Verdana"/>
              </a:rPr>
              <a:t> </a:t>
            </a:r>
            <a:r>
              <a:rPr sz="5100" spc="-10" dirty="0" err="1">
                <a:solidFill>
                  <a:srgbClr val="F7DBBE"/>
                </a:solidFill>
                <a:latin typeface="Lucida Sans Unicode"/>
                <a:cs typeface="Lucida Sans Unicode"/>
              </a:rPr>
              <a:t>сформована</a:t>
            </a:r>
            <a:r>
              <a:rPr sz="5100" spc="-10" dirty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5100" spc="-100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в</a:t>
            </a:r>
            <a:r>
              <a:rPr lang="uk-UA" sz="5100" spc="-100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і</a:t>
            </a:r>
            <a:r>
              <a:rPr sz="5100" spc="-100" dirty="0" err="1" smtClean="0">
                <a:solidFill>
                  <a:srgbClr val="F7DBBE"/>
                </a:solidFill>
                <a:latin typeface="Lucida Sans Unicode"/>
                <a:cs typeface="Lucida Sans Unicode"/>
              </a:rPr>
              <a:t>дпов</a:t>
            </a:r>
            <a:r>
              <a:rPr lang="uk-UA" sz="5100" spc="-100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і</a:t>
            </a:r>
            <a:r>
              <a:rPr sz="5100" spc="-100" dirty="0" err="1" smtClean="0">
                <a:solidFill>
                  <a:srgbClr val="F7DBBE"/>
                </a:solidFill>
                <a:latin typeface="Lucida Sans Unicode"/>
                <a:cs typeface="Lucida Sans Unicode"/>
              </a:rPr>
              <a:t>дно</a:t>
            </a:r>
            <a:r>
              <a:rPr sz="5100" spc="-320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5100" spc="-275" dirty="0" err="1">
                <a:solidFill>
                  <a:srgbClr val="F7DBBE"/>
                </a:solidFill>
                <a:latin typeface="Lucida Sans Unicode"/>
                <a:cs typeface="Lucida Sans Unicode"/>
              </a:rPr>
              <a:t>до</a:t>
            </a:r>
            <a:r>
              <a:rPr sz="5100" spc="-320" dirty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5100" spc="-110" dirty="0" err="1" smtClean="0">
                <a:solidFill>
                  <a:srgbClr val="F7DBBE"/>
                </a:solidFill>
                <a:latin typeface="Lucida Sans Unicode"/>
                <a:cs typeface="Lucida Sans Unicode"/>
              </a:rPr>
              <a:t>осв</a:t>
            </a:r>
            <a:r>
              <a:rPr lang="uk-UA" sz="5100" spc="-110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і</a:t>
            </a:r>
            <a:r>
              <a:rPr sz="5100" spc="-110" dirty="0" err="1" smtClean="0">
                <a:solidFill>
                  <a:srgbClr val="F7DBBE"/>
                </a:solidFill>
                <a:latin typeface="Lucida Sans Unicode"/>
                <a:cs typeface="Lucida Sans Unicode"/>
              </a:rPr>
              <a:t>тньо-профес</a:t>
            </a:r>
            <a:r>
              <a:rPr lang="uk-UA" sz="5100" spc="-110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і</a:t>
            </a:r>
            <a:r>
              <a:rPr sz="5100" spc="-110" dirty="0" err="1" smtClean="0">
                <a:solidFill>
                  <a:srgbClr val="F7DBBE"/>
                </a:solidFill>
                <a:latin typeface="Lucida Sans Unicode"/>
                <a:cs typeface="Lucida Sans Unicode"/>
              </a:rPr>
              <a:t>йної</a:t>
            </a:r>
            <a:r>
              <a:rPr sz="5100" spc="-315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5100" spc="-65" dirty="0">
                <a:solidFill>
                  <a:srgbClr val="F7DBBE"/>
                </a:solidFill>
                <a:latin typeface="Lucida Sans Unicode"/>
                <a:cs typeface="Lucida Sans Unicode"/>
              </a:rPr>
              <a:t>програми</a:t>
            </a:r>
            <a:r>
              <a:rPr sz="5100" spc="-320" dirty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5100" spc="-10" dirty="0">
                <a:solidFill>
                  <a:srgbClr val="F7DBBE"/>
                </a:solidFill>
                <a:latin typeface="Lucida Sans Unicode"/>
                <a:cs typeface="Lucida Sans Unicode"/>
              </a:rPr>
              <a:t>«</a:t>
            </a:r>
            <a:r>
              <a:rPr sz="5100" spc="-10" dirty="0" err="1">
                <a:solidFill>
                  <a:srgbClr val="F7DBBE"/>
                </a:solidFill>
                <a:latin typeface="Lucida Sans Unicode"/>
                <a:cs typeface="Lucida Sans Unicode"/>
              </a:rPr>
              <a:t>Середня</a:t>
            </a:r>
            <a:r>
              <a:rPr sz="5100" spc="-10" dirty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5100" spc="-45" dirty="0" err="1" smtClean="0">
                <a:solidFill>
                  <a:srgbClr val="F7DBBE"/>
                </a:solidFill>
                <a:latin typeface="Lucida Sans Unicode"/>
                <a:cs typeface="Lucida Sans Unicode"/>
              </a:rPr>
              <a:t>осв</a:t>
            </a:r>
            <a:r>
              <a:rPr lang="uk-UA" sz="5100" spc="-45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і</a:t>
            </a:r>
            <a:r>
              <a:rPr sz="5100" spc="-45" dirty="0" err="1" smtClean="0">
                <a:solidFill>
                  <a:srgbClr val="F7DBBE"/>
                </a:solidFill>
                <a:latin typeface="Lucida Sans Unicode"/>
                <a:cs typeface="Lucida Sans Unicode"/>
              </a:rPr>
              <a:t>та</a:t>
            </a:r>
            <a:r>
              <a:rPr sz="5100" spc="-340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5100" spc="110" dirty="0">
                <a:solidFill>
                  <a:srgbClr val="F7DBBE"/>
                </a:solidFill>
                <a:latin typeface="Lucida Sans Unicode"/>
                <a:cs typeface="Lucida Sans Unicode"/>
              </a:rPr>
              <a:t>(</a:t>
            </a:r>
            <a:r>
              <a:rPr sz="5100" spc="110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Ф</a:t>
            </a:r>
            <a:r>
              <a:rPr lang="uk-UA" sz="5100" spc="110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і</a:t>
            </a:r>
            <a:r>
              <a:rPr sz="5100" spc="110" dirty="0" err="1" smtClean="0">
                <a:solidFill>
                  <a:srgbClr val="F7DBBE"/>
                </a:solidFill>
                <a:latin typeface="Lucida Sans Unicode"/>
                <a:cs typeface="Lucida Sans Unicode"/>
              </a:rPr>
              <a:t>зична</a:t>
            </a:r>
            <a:r>
              <a:rPr sz="5100" spc="-335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5100" dirty="0">
                <a:solidFill>
                  <a:srgbClr val="F7DBBE"/>
                </a:solidFill>
                <a:latin typeface="Lucida Sans Unicode"/>
                <a:cs typeface="Lucida Sans Unicode"/>
              </a:rPr>
              <a:t>культура)»</a:t>
            </a:r>
            <a:r>
              <a:rPr sz="5100" spc="-340" dirty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5100" spc="-215" dirty="0">
                <a:solidFill>
                  <a:srgbClr val="F7DBBE"/>
                </a:solidFill>
                <a:latin typeface="Lucida Sans Unicode"/>
                <a:cs typeface="Lucida Sans Unicode"/>
              </a:rPr>
              <a:t>другого</a:t>
            </a:r>
            <a:r>
              <a:rPr sz="5100" spc="-335" dirty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5100" spc="-75" dirty="0">
                <a:solidFill>
                  <a:srgbClr val="F7DBBE"/>
                </a:solidFill>
                <a:latin typeface="Lucida Sans Unicode"/>
                <a:cs typeface="Lucida Sans Unicode"/>
              </a:rPr>
              <a:t>(</a:t>
            </a:r>
            <a:r>
              <a:rPr sz="5100" spc="-75" dirty="0" err="1" smtClean="0">
                <a:solidFill>
                  <a:srgbClr val="F7DBBE"/>
                </a:solidFill>
                <a:latin typeface="Lucida Sans Unicode"/>
                <a:cs typeface="Lucida Sans Unicode"/>
              </a:rPr>
              <a:t>маг</a:t>
            </a:r>
            <a:r>
              <a:rPr lang="uk-UA" sz="5100" spc="-75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і</a:t>
            </a:r>
            <a:r>
              <a:rPr sz="5100" spc="-75" dirty="0" err="1" smtClean="0">
                <a:solidFill>
                  <a:srgbClr val="F7DBBE"/>
                </a:solidFill>
                <a:latin typeface="Lucida Sans Unicode"/>
                <a:cs typeface="Lucida Sans Unicode"/>
              </a:rPr>
              <a:t>стерського</a:t>
            </a:r>
            <a:r>
              <a:rPr sz="5100" spc="-75" dirty="0">
                <a:solidFill>
                  <a:srgbClr val="F7DBBE"/>
                </a:solidFill>
                <a:latin typeface="Lucida Sans Unicode"/>
                <a:cs typeface="Lucida Sans Unicode"/>
              </a:rPr>
              <a:t>)</a:t>
            </a:r>
            <a:r>
              <a:rPr sz="5100" spc="-340" dirty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5100" spc="-20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р</a:t>
            </a:r>
            <a:r>
              <a:rPr lang="uk-UA" sz="5100" spc="-20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і</a:t>
            </a:r>
            <a:r>
              <a:rPr sz="5100" spc="-20" dirty="0" err="1" smtClean="0">
                <a:solidFill>
                  <a:srgbClr val="F7DBBE"/>
                </a:solidFill>
                <a:latin typeface="Lucida Sans Unicode"/>
                <a:cs typeface="Lucida Sans Unicode"/>
              </a:rPr>
              <a:t>вня</a:t>
            </a:r>
            <a:r>
              <a:rPr sz="5100" spc="-20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5100" dirty="0" err="1">
                <a:solidFill>
                  <a:srgbClr val="F7DBBE"/>
                </a:solidFill>
                <a:latin typeface="Lucida Sans Unicode"/>
                <a:cs typeface="Lucida Sans Unicode"/>
              </a:rPr>
              <a:t>вищої</a:t>
            </a:r>
            <a:r>
              <a:rPr sz="5100" spc="-340" dirty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5100" spc="-75" dirty="0" err="1" smtClean="0">
                <a:solidFill>
                  <a:srgbClr val="F7DBBE"/>
                </a:solidFill>
                <a:latin typeface="Lucida Sans Unicode"/>
                <a:cs typeface="Lucida Sans Unicode"/>
              </a:rPr>
              <a:t>осв</a:t>
            </a:r>
            <a:r>
              <a:rPr lang="uk-UA" sz="5100" spc="-75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і</a:t>
            </a:r>
            <a:r>
              <a:rPr sz="5100" spc="-75" dirty="0" err="1" smtClean="0">
                <a:solidFill>
                  <a:srgbClr val="F7DBBE"/>
                </a:solidFill>
                <a:latin typeface="Lucida Sans Unicode"/>
                <a:cs typeface="Lucida Sans Unicode"/>
              </a:rPr>
              <a:t>ти</a:t>
            </a:r>
            <a:r>
              <a:rPr sz="5100" spc="-75" dirty="0">
                <a:solidFill>
                  <a:srgbClr val="F7DBBE"/>
                </a:solidFill>
                <a:latin typeface="Lucida Sans Unicode"/>
                <a:cs typeface="Lucida Sans Unicode"/>
              </a:rPr>
              <a:t>,</a:t>
            </a:r>
            <a:r>
              <a:rPr sz="5100" spc="-335" dirty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5100" spc="-40" dirty="0" err="1" smtClean="0">
                <a:solidFill>
                  <a:srgbClr val="F7DBBE"/>
                </a:solidFill>
                <a:latin typeface="Lucida Sans Unicode"/>
                <a:cs typeface="Lucida Sans Unicode"/>
              </a:rPr>
              <a:t>нац</a:t>
            </a:r>
            <a:r>
              <a:rPr lang="uk-UA" sz="5100" spc="-40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і</a:t>
            </a:r>
            <a:r>
              <a:rPr sz="5100" spc="-40" dirty="0" err="1" smtClean="0">
                <a:solidFill>
                  <a:srgbClr val="F7DBBE"/>
                </a:solidFill>
                <a:latin typeface="Lucida Sans Unicode"/>
                <a:cs typeface="Lucida Sans Unicode"/>
              </a:rPr>
              <a:t>лена</a:t>
            </a:r>
            <a:r>
              <a:rPr sz="5100" spc="-335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5100" dirty="0">
                <a:solidFill>
                  <a:srgbClr val="F7DBBE"/>
                </a:solidFill>
                <a:latin typeface="Lucida Sans Unicode"/>
                <a:cs typeface="Lucida Sans Unicode"/>
              </a:rPr>
              <a:t>на</a:t>
            </a:r>
            <a:r>
              <a:rPr sz="5100" spc="-340" dirty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5100" spc="-10" dirty="0">
                <a:solidFill>
                  <a:srgbClr val="F7DBBE"/>
                </a:solidFill>
                <a:latin typeface="Lucida Sans Unicode"/>
                <a:cs typeface="Lucida Sans Unicode"/>
              </a:rPr>
              <a:t>формування</a:t>
            </a:r>
            <a:r>
              <a:rPr sz="5100" spc="-335" dirty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5100" spc="110" dirty="0" err="1">
                <a:solidFill>
                  <a:srgbClr val="F7DBBE"/>
                </a:solidFill>
                <a:latin typeface="Lucida Sans Unicode"/>
                <a:cs typeface="Lucida Sans Unicode"/>
              </a:rPr>
              <a:t>знань</a:t>
            </a:r>
            <a:r>
              <a:rPr sz="5100" spc="-335" dirty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lang="uk-UA" sz="5100" spc="-170" dirty="0">
                <a:solidFill>
                  <a:srgbClr val="F7DBBE"/>
                </a:solidFill>
                <a:latin typeface="Lucida Sans Unicode"/>
                <a:cs typeface="Lucida Sans Unicode"/>
              </a:rPr>
              <a:t>і</a:t>
            </a:r>
            <a:r>
              <a:rPr sz="5100" spc="-340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5100" spc="120" dirty="0" err="1" smtClean="0">
                <a:solidFill>
                  <a:srgbClr val="F7DBBE"/>
                </a:solidFill>
                <a:latin typeface="Lucida Sans Unicode"/>
                <a:cs typeface="Lucida Sans Unicode"/>
              </a:rPr>
              <a:t>вм</a:t>
            </a:r>
            <a:r>
              <a:rPr lang="uk-UA" sz="5100" spc="120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і</a:t>
            </a:r>
            <a:r>
              <a:rPr sz="5100" spc="120" dirty="0" err="1" smtClean="0">
                <a:solidFill>
                  <a:srgbClr val="F7DBBE"/>
                </a:solidFill>
                <a:latin typeface="Lucida Sans Unicode"/>
                <a:cs typeface="Lucida Sans Unicode"/>
              </a:rPr>
              <a:t>нь</a:t>
            </a:r>
            <a:r>
              <a:rPr sz="5100" spc="-335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5100" spc="-50" dirty="0">
                <a:solidFill>
                  <a:srgbClr val="F7DBBE"/>
                </a:solidFill>
                <a:latin typeface="Lucida Sans Unicode"/>
                <a:cs typeface="Lucida Sans Unicode"/>
              </a:rPr>
              <a:t>у </a:t>
            </a:r>
            <a:r>
              <a:rPr sz="5100" spc="-100" dirty="0" err="1" smtClean="0">
                <a:solidFill>
                  <a:srgbClr val="F7DBBE"/>
                </a:solidFill>
                <a:latin typeface="Lucida Sans Unicode"/>
                <a:cs typeface="Lucida Sans Unicode"/>
              </a:rPr>
              <a:t>студент</a:t>
            </a:r>
            <a:r>
              <a:rPr lang="uk-UA" sz="5100" spc="-100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і</a:t>
            </a:r>
            <a:r>
              <a:rPr sz="5100" spc="-100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в</a:t>
            </a:r>
            <a:r>
              <a:rPr sz="5100" spc="-340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5100" spc="-140" dirty="0">
                <a:solidFill>
                  <a:srgbClr val="F7DBBE"/>
                </a:solidFill>
                <a:latin typeface="Lucida Sans Unicode"/>
                <a:cs typeface="Lucida Sans Unicode"/>
              </a:rPr>
              <a:t>щодо</a:t>
            </a:r>
            <a:r>
              <a:rPr sz="5100" spc="-335" dirty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5100" spc="-30" dirty="0">
                <a:solidFill>
                  <a:srgbClr val="F7DBBE"/>
                </a:solidFill>
                <a:latin typeface="Lucida Sans Unicode"/>
                <a:cs typeface="Lucida Sans Unicode"/>
              </a:rPr>
              <a:t>загальних</a:t>
            </a:r>
            <a:r>
              <a:rPr sz="5100" spc="-335" dirty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5100" spc="-10" dirty="0">
                <a:solidFill>
                  <a:srgbClr val="F7DBBE"/>
                </a:solidFill>
                <a:latin typeface="Lucida Sans Unicode"/>
                <a:cs typeface="Lucida Sans Unicode"/>
              </a:rPr>
              <a:t>основ</a:t>
            </a:r>
            <a:r>
              <a:rPr sz="5100" spc="-340" dirty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5100" spc="-10" dirty="0">
                <a:solidFill>
                  <a:srgbClr val="F7DBBE"/>
                </a:solidFill>
                <a:latin typeface="Lucida Sans Unicode"/>
                <a:cs typeface="Lucida Sans Unicode"/>
              </a:rPr>
              <a:t>застосування</a:t>
            </a:r>
            <a:r>
              <a:rPr sz="5100" spc="-335" dirty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5100" spc="225" dirty="0">
                <a:solidFill>
                  <a:srgbClr val="F7DBBE"/>
                </a:solidFill>
                <a:latin typeface="Lucida Sans Unicode"/>
                <a:cs typeface="Lucida Sans Unicode"/>
              </a:rPr>
              <a:t>ЛФК</a:t>
            </a:r>
            <a:r>
              <a:rPr sz="5100" spc="-335" dirty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5100" spc="-25" dirty="0">
                <a:solidFill>
                  <a:srgbClr val="F7DBBE"/>
                </a:solidFill>
                <a:latin typeface="Lucida Sans Unicode"/>
                <a:cs typeface="Lucida Sans Unicode"/>
              </a:rPr>
              <a:t>для</a:t>
            </a:r>
            <a:endParaRPr sz="5100" dirty="0">
              <a:latin typeface="Lucida Sans Unicode"/>
              <a:cs typeface="Lucida Sans Unicode"/>
            </a:endParaRPr>
          </a:p>
          <a:p>
            <a:pPr marL="436880" marR="429259" algn="ctr">
              <a:lnSpc>
                <a:spcPct val="116399"/>
              </a:lnSpc>
            </a:pPr>
            <a:r>
              <a:rPr sz="5100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в</a:t>
            </a:r>
            <a:r>
              <a:rPr lang="uk-UA" sz="5100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і</a:t>
            </a:r>
            <a:r>
              <a:rPr sz="5100" dirty="0" err="1" smtClean="0">
                <a:solidFill>
                  <a:srgbClr val="F7DBBE"/>
                </a:solidFill>
                <a:latin typeface="Lucida Sans Unicode"/>
                <a:cs typeface="Lucida Sans Unicode"/>
              </a:rPr>
              <a:t>дновлення</a:t>
            </a:r>
            <a:r>
              <a:rPr sz="5100" spc="-310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5100" spc="-110" dirty="0" err="1" smtClean="0">
                <a:solidFill>
                  <a:srgbClr val="F7DBBE"/>
                </a:solidFill>
                <a:latin typeface="Lucida Sans Unicode"/>
                <a:cs typeface="Lucida Sans Unicode"/>
              </a:rPr>
              <a:t>працездатност</a:t>
            </a:r>
            <a:r>
              <a:rPr lang="uk-UA" sz="5100" spc="-110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і</a:t>
            </a:r>
            <a:r>
              <a:rPr sz="5100" spc="-110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,</a:t>
            </a:r>
            <a:r>
              <a:rPr sz="5100" spc="-310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5100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л</a:t>
            </a:r>
            <a:r>
              <a:rPr lang="uk-UA" sz="5100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і</a:t>
            </a:r>
            <a:r>
              <a:rPr sz="5100" dirty="0" err="1" smtClean="0">
                <a:solidFill>
                  <a:srgbClr val="F7DBBE"/>
                </a:solidFill>
                <a:latin typeface="Lucida Sans Unicode"/>
                <a:cs typeface="Lucida Sans Unicode"/>
              </a:rPr>
              <a:t>кування</a:t>
            </a:r>
            <a:r>
              <a:rPr sz="5100" spc="-310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lang="uk-UA" sz="5100" spc="-170" dirty="0">
                <a:solidFill>
                  <a:srgbClr val="F7DBBE"/>
                </a:solidFill>
                <a:latin typeface="Lucida Sans Unicode"/>
                <a:cs typeface="Lucida Sans Unicode"/>
              </a:rPr>
              <a:t>і</a:t>
            </a:r>
            <a:r>
              <a:rPr sz="5100" spc="-310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5100" spc="-10" dirty="0" err="1" smtClean="0">
                <a:solidFill>
                  <a:srgbClr val="F7DBBE"/>
                </a:solidFill>
                <a:latin typeface="Lucida Sans Unicode"/>
                <a:cs typeface="Lucida Sans Unicode"/>
              </a:rPr>
              <a:t>проф</a:t>
            </a:r>
            <a:r>
              <a:rPr lang="uk-UA" sz="5100" spc="-10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і</a:t>
            </a:r>
            <a:r>
              <a:rPr sz="5100" spc="-10" dirty="0" err="1" smtClean="0">
                <a:solidFill>
                  <a:srgbClr val="F7DBBE"/>
                </a:solidFill>
                <a:latin typeface="Lucida Sans Unicode"/>
                <a:cs typeface="Lucida Sans Unicode"/>
              </a:rPr>
              <a:t>лактики</a:t>
            </a:r>
            <a:r>
              <a:rPr sz="5100" spc="-10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5100" spc="-10" dirty="0">
                <a:solidFill>
                  <a:srgbClr val="F7DBBE"/>
                </a:solidFill>
                <a:latin typeface="Lucida Sans Unicode"/>
                <a:cs typeface="Lucida Sans Unicode"/>
              </a:rPr>
              <a:t>захворювань.</a:t>
            </a:r>
            <a:endParaRPr sz="5100" dirty="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9040" y="444158"/>
            <a:ext cx="16964660" cy="1778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14999"/>
              </a:lnSpc>
              <a:spcBef>
                <a:spcPts val="100"/>
              </a:spcBef>
            </a:pPr>
            <a:r>
              <a:rPr sz="2500" spc="-85" dirty="0">
                <a:solidFill>
                  <a:srgbClr val="F7DBBE"/>
                </a:solidFill>
                <a:latin typeface="Arial Black"/>
                <a:cs typeface="Arial Black"/>
              </a:rPr>
              <a:t>Мета</a:t>
            </a:r>
            <a:r>
              <a:rPr sz="2500" spc="-204" dirty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500" spc="-75" dirty="0" err="1">
                <a:solidFill>
                  <a:srgbClr val="F7DBBE"/>
                </a:solidFill>
                <a:latin typeface="Arial Black"/>
                <a:cs typeface="Arial Black"/>
              </a:rPr>
              <a:t>вивчення</a:t>
            </a:r>
            <a:r>
              <a:rPr sz="2500" spc="-204" dirty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500" spc="-90" dirty="0" err="1" smtClean="0">
                <a:solidFill>
                  <a:srgbClr val="F7DBBE"/>
                </a:solidFill>
                <a:latin typeface="Arial Black"/>
                <a:cs typeface="Arial Black"/>
              </a:rPr>
              <a:t>дисципл</a:t>
            </a:r>
            <a:r>
              <a:rPr lang="uk-UA" sz="2500" spc="-90" dirty="0" smtClean="0">
                <a:solidFill>
                  <a:srgbClr val="F7DBBE"/>
                </a:solidFill>
                <a:latin typeface="Arial Black"/>
                <a:cs typeface="Arial Black"/>
              </a:rPr>
              <a:t>і</a:t>
            </a:r>
            <a:r>
              <a:rPr sz="2500" spc="-90" dirty="0" err="1" smtClean="0">
                <a:solidFill>
                  <a:srgbClr val="F7DBBE"/>
                </a:solidFill>
                <a:latin typeface="Arial Black"/>
                <a:cs typeface="Arial Black"/>
              </a:rPr>
              <a:t>ни</a:t>
            </a:r>
            <a:r>
              <a:rPr sz="2500" b="1" spc="-90" dirty="0">
                <a:solidFill>
                  <a:srgbClr val="F7DBBE"/>
                </a:solidFill>
                <a:latin typeface="Georgia"/>
                <a:cs typeface="Georgia"/>
              </a:rPr>
              <a:t>:</a:t>
            </a:r>
            <a:r>
              <a:rPr sz="2500" b="1" spc="-5" dirty="0">
                <a:solidFill>
                  <a:srgbClr val="F7DBBE"/>
                </a:solidFill>
                <a:latin typeface="Georgia"/>
                <a:cs typeface="Georgia"/>
              </a:rPr>
              <a:t> </a:t>
            </a:r>
            <a:r>
              <a:rPr sz="2500" spc="-135" dirty="0">
                <a:solidFill>
                  <a:srgbClr val="F7DBBE"/>
                </a:solidFill>
                <a:latin typeface="Arial Black"/>
                <a:cs typeface="Arial Black"/>
              </a:rPr>
              <a:t>сформувати</a:t>
            </a:r>
            <a:r>
              <a:rPr sz="2500" spc="-204" dirty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500" spc="-180" dirty="0">
                <a:solidFill>
                  <a:srgbClr val="F7DBBE"/>
                </a:solidFill>
                <a:latin typeface="Arial Black"/>
                <a:cs typeface="Arial Black"/>
              </a:rPr>
              <a:t>знання</a:t>
            </a:r>
            <a:r>
              <a:rPr sz="2500" spc="-204" dirty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500" spc="-40" dirty="0" err="1">
                <a:solidFill>
                  <a:srgbClr val="F7DBBE"/>
                </a:solidFill>
                <a:latin typeface="Arial Black"/>
                <a:cs typeface="Arial Black"/>
              </a:rPr>
              <a:t>та</a:t>
            </a:r>
            <a:r>
              <a:rPr sz="2500" spc="-200" dirty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500" spc="-60" dirty="0" err="1" smtClean="0">
                <a:solidFill>
                  <a:srgbClr val="F7DBBE"/>
                </a:solidFill>
                <a:latin typeface="Arial Black"/>
                <a:cs typeface="Arial Black"/>
              </a:rPr>
              <a:t>практичн</a:t>
            </a:r>
            <a:r>
              <a:rPr lang="uk-UA" sz="2500" spc="-60" dirty="0" smtClean="0">
                <a:solidFill>
                  <a:srgbClr val="F7DBBE"/>
                </a:solidFill>
                <a:latin typeface="Arial Black"/>
                <a:cs typeface="Arial Black"/>
              </a:rPr>
              <a:t>і</a:t>
            </a:r>
            <a:r>
              <a:rPr sz="2500" spc="-204" dirty="0" smtClean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500" spc="-55" dirty="0">
                <a:solidFill>
                  <a:srgbClr val="F7DBBE"/>
                </a:solidFill>
                <a:latin typeface="Arial Black"/>
                <a:cs typeface="Arial Black"/>
              </a:rPr>
              <a:t>навички</a:t>
            </a:r>
            <a:r>
              <a:rPr sz="2500" spc="-200" dirty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500" spc="-55" dirty="0">
                <a:solidFill>
                  <a:srgbClr val="F7DBBE"/>
                </a:solidFill>
                <a:latin typeface="Arial Black"/>
                <a:cs typeface="Arial Black"/>
              </a:rPr>
              <a:t>щодо</a:t>
            </a:r>
            <a:r>
              <a:rPr sz="2500" spc="-204" dirty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500" spc="-10" dirty="0" err="1">
                <a:solidFill>
                  <a:srgbClr val="F7DBBE"/>
                </a:solidFill>
                <a:latin typeface="Arial Black"/>
                <a:cs typeface="Arial Black"/>
              </a:rPr>
              <a:t>складання</a:t>
            </a:r>
            <a:r>
              <a:rPr sz="2500" spc="-10" dirty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lang="uk-UA" sz="2500" spc="-85" dirty="0">
                <a:solidFill>
                  <a:srgbClr val="F7DBBE"/>
                </a:solidFill>
                <a:latin typeface="Arial Black"/>
                <a:cs typeface="Arial Black"/>
              </a:rPr>
              <a:t>і</a:t>
            </a:r>
            <a:r>
              <a:rPr sz="2500" spc="-85" dirty="0" err="1" smtClean="0">
                <a:solidFill>
                  <a:srgbClr val="F7DBBE"/>
                </a:solidFill>
                <a:latin typeface="Arial Black"/>
                <a:cs typeface="Arial Black"/>
              </a:rPr>
              <a:t>ндив</a:t>
            </a:r>
            <a:r>
              <a:rPr lang="uk-UA" sz="2500" spc="-85" dirty="0" smtClean="0">
                <a:solidFill>
                  <a:srgbClr val="F7DBBE"/>
                </a:solidFill>
                <a:latin typeface="Arial Black"/>
                <a:cs typeface="Arial Black"/>
              </a:rPr>
              <a:t>і</a:t>
            </a:r>
            <a:r>
              <a:rPr sz="2500" spc="-85" dirty="0" err="1" smtClean="0">
                <a:solidFill>
                  <a:srgbClr val="F7DBBE"/>
                </a:solidFill>
                <a:latin typeface="Arial Black"/>
                <a:cs typeface="Arial Black"/>
              </a:rPr>
              <a:t>дуальних</a:t>
            </a:r>
            <a:r>
              <a:rPr sz="2500" spc="-215" dirty="0" smtClean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500" spc="-120" dirty="0" err="1" smtClean="0">
                <a:solidFill>
                  <a:srgbClr val="F7DBBE"/>
                </a:solidFill>
                <a:latin typeface="Arial Black"/>
                <a:cs typeface="Arial Black"/>
              </a:rPr>
              <a:t>комплекс</a:t>
            </a:r>
            <a:r>
              <a:rPr lang="uk-UA" sz="2500" spc="-120" dirty="0" smtClean="0">
                <a:solidFill>
                  <a:srgbClr val="F7DBBE"/>
                </a:solidFill>
                <a:latin typeface="Arial Black"/>
                <a:cs typeface="Arial Black"/>
              </a:rPr>
              <a:t>і</a:t>
            </a:r>
            <a:r>
              <a:rPr sz="2500" spc="-120" dirty="0" smtClean="0">
                <a:solidFill>
                  <a:srgbClr val="F7DBBE"/>
                </a:solidFill>
                <a:latin typeface="Arial Black"/>
                <a:cs typeface="Arial Black"/>
              </a:rPr>
              <a:t>в</a:t>
            </a:r>
            <a:r>
              <a:rPr sz="2500" spc="-215" dirty="0" smtClean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500" spc="-165" dirty="0">
                <a:solidFill>
                  <a:srgbClr val="F7DBBE"/>
                </a:solidFill>
                <a:latin typeface="Arial Black"/>
                <a:cs typeface="Arial Black"/>
              </a:rPr>
              <a:t>ЛФК</a:t>
            </a:r>
            <a:r>
              <a:rPr sz="2500" spc="-210" dirty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500" spc="-100" dirty="0">
                <a:solidFill>
                  <a:srgbClr val="F7DBBE"/>
                </a:solidFill>
                <a:latin typeface="Arial Black"/>
                <a:cs typeface="Arial Black"/>
              </a:rPr>
              <a:t>для</a:t>
            </a:r>
            <a:r>
              <a:rPr sz="2500" spc="-215" dirty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500" spc="-110" dirty="0">
                <a:solidFill>
                  <a:srgbClr val="F7DBBE"/>
                </a:solidFill>
                <a:latin typeface="Arial Black"/>
                <a:cs typeface="Arial Black"/>
              </a:rPr>
              <a:t>хворих</a:t>
            </a:r>
            <a:r>
              <a:rPr sz="2500" spc="-215" dirty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500" spc="-325" dirty="0">
                <a:solidFill>
                  <a:srgbClr val="F7DBBE"/>
                </a:solidFill>
                <a:latin typeface="Arial Black"/>
                <a:cs typeface="Arial Black"/>
              </a:rPr>
              <a:t>з</a:t>
            </a:r>
            <a:r>
              <a:rPr sz="2500" spc="-210" dirty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500" spc="-114" dirty="0">
                <a:solidFill>
                  <a:srgbClr val="F7DBBE"/>
                </a:solidFill>
                <a:latin typeface="Arial Black"/>
                <a:cs typeface="Arial Black"/>
              </a:rPr>
              <a:t>врахуванням</a:t>
            </a:r>
            <a:r>
              <a:rPr sz="2500" b="1" spc="-114" dirty="0">
                <a:solidFill>
                  <a:srgbClr val="F7DBBE"/>
                </a:solidFill>
                <a:latin typeface="Georgia"/>
                <a:cs typeface="Georgia"/>
              </a:rPr>
              <a:t>:</a:t>
            </a:r>
            <a:r>
              <a:rPr sz="2500" b="1" spc="-20" dirty="0">
                <a:solidFill>
                  <a:srgbClr val="F7DBBE"/>
                </a:solidFill>
                <a:latin typeface="Georgia"/>
                <a:cs typeface="Georgia"/>
              </a:rPr>
              <a:t> </a:t>
            </a:r>
            <a:r>
              <a:rPr sz="2500" spc="-20" dirty="0">
                <a:solidFill>
                  <a:srgbClr val="F7DBBE"/>
                </a:solidFill>
                <a:latin typeface="Arial Black"/>
                <a:cs typeface="Arial Black"/>
              </a:rPr>
              <a:t>виду</a:t>
            </a:r>
            <a:r>
              <a:rPr sz="2500" spc="-215" dirty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500" spc="-145" dirty="0">
                <a:solidFill>
                  <a:srgbClr val="F7DBBE"/>
                </a:solidFill>
                <a:latin typeface="Arial Black"/>
                <a:cs typeface="Arial Black"/>
              </a:rPr>
              <a:t>захворювання</a:t>
            </a:r>
            <a:r>
              <a:rPr sz="2500" b="1" spc="-145" dirty="0">
                <a:solidFill>
                  <a:srgbClr val="F7DBBE"/>
                </a:solidFill>
                <a:latin typeface="Georgia"/>
                <a:cs typeface="Georgia"/>
              </a:rPr>
              <a:t>,</a:t>
            </a:r>
            <a:r>
              <a:rPr sz="2500" b="1" spc="-20" dirty="0">
                <a:solidFill>
                  <a:srgbClr val="F7DBBE"/>
                </a:solidFill>
                <a:latin typeface="Georgia"/>
                <a:cs typeface="Georgia"/>
              </a:rPr>
              <a:t> </a:t>
            </a:r>
            <a:r>
              <a:rPr sz="2500" spc="-160" dirty="0" err="1">
                <a:solidFill>
                  <a:srgbClr val="F7DBBE"/>
                </a:solidFill>
                <a:latin typeface="Arial Black"/>
                <a:cs typeface="Arial Black"/>
              </a:rPr>
              <a:t>ступеню</a:t>
            </a:r>
            <a:r>
              <a:rPr sz="2500" spc="-210" dirty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500" spc="-10" dirty="0" err="1" smtClean="0">
                <a:solidFill>
                  <a:srgbClr val="F7DBBE"/>
                </a:solidFill>
                <a:latin typeface="Arial Black"/>
                <a:cs typeface="Arial Black"/>
              </a:rPr>
              <a:t>прот</a:t>
            </a:r>
            <a:r>
              <a:rPr lang="uk-UA" sz="2500" spc="-10" dirty="0" smtClean="0">
                <a:solidFill>
                  <a:srgbClr val="F7DBBE"/>
                </a:solidFill>
                <a:latin typeface="Arial Black"/>
                <a:cs typeface="Arial Black"/>
              </a:rPr>
              <a:t>і</a:t>
            </a:r>
            <a:r>
              <a:rPr sz="2500" spc="-10" dirty="0" err="1" smtClean="0">
                <a:solidFill>
                  <a:srgbClr val="F7DBBE"/>
                </a:solidFill>
                <a:latin typeface="Arial Black"/>
                <a:cs typeface="Arial Black"/>
              </a:rPr>
              <a:t>кання</a:t>
            </a:r>
            <a:r>
              <a:rPr sz="2500" spc="-10" dirty="0" smtClean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500" spc="-100" dirty="0" err="1" smtClean="0">
                <a:solidFill>
                  <a:srgbClr val="F7DBBE"/>
                </a:solidFill>
                <a:latin typeface="Arial Black"/>
                <a:cs typeface="Arial Black"/>
              </a:rPr>
              <a:t>патолог</a:t>
            </a:r>
            <a:r>
              <a:rPr lang="uk-UA" sz="2500" spc="-100" dirty="0" smtClean="0">
                <a:solidFill>
                  <a:srgbClr val="F7DBBE"/>
                </a:solidFill>
                <a:latin typeface="Arial Black"/>
                <a:cs typeface="Arial Black"/>
              </a:rPr>
              <a:t>і</a:t>
            </a:r>
            <a:r>
              <a:rPr sz="2500" spc="-100" dirty="0" err="1" smtClean="0">
                <a:solidFill>
                  <a:srgbClr val="F7DBBE"/>
                </a:solidFill>
                <a:latin typeface="Arial Black"/>
                <a:cs typeface="Arial Black"/>
              </a:rPr>
              <a:t>чного</a:t>
            </a:r>
            <a:r>
              <a:rPr sz="2500" spc="-165" dirty="0" smtClean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500" spc="-145" dirty="0">
                <a:solidFill>
                  <a:srgbClr val="F7DBBE"/>
                </a:solidFill>
                <a:latin typeface="Arial Black"/>
                <a:cs typeface="Arial Black"/>
              </a:rPr>
              <a:t>процесу</a:t>
            </a:r>
            <a:r>
              <a:rPr sz="2500" b="1" spc="-145" dirty="0">
                <a:solidFill>
                  <a:srgbClr val="F7DBBE"/>
                </a:solidFill>
                <a:latin typeface="Georgia"/>
                <a:cs typeface="Georgia"/>
              </a:rPr>
              <a:t>,</a:t>
            </a:r>
            <a:r>
              <a:rPr sz="2500" b="1" spc="30" dirty="0">
                <a:solidFill>
                  <a:srgbClr val="F7DBBE"/>
                </a:solidFill>
                <a:latin typeface="Georgia"/>
                <a:cs typeface="Georgia"/>
              </a:rPr>
              <a:t> </a:t>
            </a:r>
            <a:r>
              <a:rPr sz="2500" spc="-125" dirty="0" err="1">
                <a:solidFill>
                  <a:srgbClr val="F7DBBE"/>
                </a:solidFill>
                <a:latin typeface="Arial Black"/>
                <a:cs typeface="Arial Black"/>
              </a:rPr>
              <a:t>приєднання</a:t>
            </a:r>
            <a:r>
              <a:rPr sz="2500" spc="-165" dirty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500" spc="-135" dirty="0" err="1" smtClean="0">
                <a:solidFill>
                  <a:srgbClr val="F7DBBE"/>
                </a:solidFill>
                <a:latin typeface="Arial Black"/>
                <a:cs typeface="Arial Black"/>
              </a:rPr>
              <a:t>супутн</a:t>
            </a:r>
            <a:r>
              <a:rPr lang="uk-UA" sz="2500" spc="-135" dirty="0" smtClean="0">
                <a:solidFill>
                  <a:srgbClr val="F7DBBE"/>
                </a:solidFill>
                <a:latin typeface="Arial Black"/>
                <a:cs typeface="Arial Black"/>
              </a:rPr>
              <a:t>і</a:t>
            </a:r>
            <a:r>
              <a:rPr sz="2500" spc="-135" dirty="0" smtClean="0">
                <a:solidFill>
                  <a:srgbClr val="F7DBBE"/>
                </a:solidFill>
                <a:latin typeface="Arial Black"/>
                <a:cs typeface="Arial Black"/>
              </a:rPr>
              <a:t>х</a:t>
            </a:r>
            <a:r>
              <a:rPr sz="2500" spc="-165" dirty="0" smtClean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500" spc="-145" dirty="0">
                <a:solidFill>
                  <a:srgbClr val="F7DBBE"/>
                </a:solidFill>
                <a:latin typeface="Arial Black"/>
                <a:cs typeface="Arial Black"/>
              </a:rPr>
              <a:t>захворювань</a:t>
            </a:r>
            <a:r>
              <a:rPr sz="2500" b="1" spc="-145" dirty="0">
                <a:solidFill>
                  <a:srgbClr val="F7DBBE"/>
                </a:solidFill>
                <a:latin typeface="Georgia"/>
                <a:cs typeface="Georgia"/>
              </a:rPr>
              <a:t>,</a:t>
            </a:r>
            <a:r>
              <a:rPr sz="2500" b="1" spc="30" dirty="0">
                <a:solidFill>
                  <a:srgbClr val="F7DBBE"/>
                </a:solidFill>
                <a:latin typeface="Georgia"/>
                <a:cs typeface="Georgia"/>
              </a:rPr>
              <a:t> </a:t>
            </a:r>
            <a:r>
              <a:rPr lang="uk-UA" sz="2500" spc="-85" dirty="0">
                <a:solidFill>
                  <a:srgbClr val="F7DBBE"/>
                </a:solidFill>
                <a:latin typeface="Arial Black"/>
                <a:cs typeface="Georgia"/>
              </a:rPr>
              <a:t>і</a:t>
            </a:r>
            <a:r>
              <a:rPr sz="2500" spc="-85" dirty="0" err="1" smtClean="0">
                <a:solidFill>
                  <a:srgbClr val="F7DBBE"/>
                </a:solidFill>
                <a:latin typeface="Arial Black"/>
                <a:cs typeface="Arial Black"/>
              </a:rPr>
              <a:t>ндив</a:t>
            </a:r>
            <a:r>
              <a:rPr lang="uk-UA" sz="2500" spc="-85" dirty="0" smtClean="0">
                <a:solidFill>
                  <a:srgbClr val="F7DBBE"/>
                </a:solidFill>
                <a:latin typeface="Arial Black"/>
                <a:cs typeface="Arial Black"/>
              </a:rPr>
              <a:t>і</a:t>
            </a:r>
            <a:r>
              <a:rPr sz="2500" spc="-85" dirty="0" err="1" smtClean="0">
                <a:solidFill>
                  <a:srgbClr val="F7DBBE"/>
                </a:solidFill>
                <a:latin typeface="Arial Black"/>
                <a:cs typeface="Arial Black"/>
              </a:rPr>
              <a:t>дуальних</a:t>
            </a:r>
            <a:r>
              <a:rPr sz="2500" spc="-165" dirty="0" smtClean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500" spc="-130" dirty="0">
                <a:solidFill>
                  <a:srgbClr val="F7DBBE"/>
                </a:solidFill>
                <a:latin typeface="Arial Black"/>
                <a:cs typeface="Arial Black"/>
              </a:rPr>
              <a:t>особливостей</a:t>
            </a:r>
            <a:r>
              <a:rPr sz="2500" spc="-165" dirty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500" spc="-10" dirty="0">
                <a:solidFill>
                  <a:srgbClr val="F7DBBE"/>
                </a:solidFill>
                <a:latin typeface="Arial Black"/>
                <a:cs typeface="Arial Black"/>
              </a:rPr>
              <a:t>хворого</a:t>
            </a:r>
            <a:r>
              <a:rPr sz="2500" b="1" spc="-10" dirty="0">
                <a:solidFill>
                  <a:srgbClr val="F7DBBE"/>
                </a:solidFill>
                <a:latin typeface="Georgia"/>
                <a:cs typeface="Georgia"/>
              </a:rPr>
              <a:t>; </a:t>
            </a:r>
            <a:r>
              <a:rPr sz="2500" spc="-105" dirty="0">
                <a:solidFill>
                  <a:srgbClr val="F7DBBE"/>
                </a:solidFill>
                <a:latin typeface="Arial Black"/>
                <a:cs typeface="Arial Black"/>
              </a:rPr>
              <a:t>оволодıння</a:t>
            </a:r>
            <a:r>
              <a:rPr sz="2500" spc="-195" dirty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500" spc="-130" dirty="0" err="1">
                <a:solidFill>
                  <a:srgbClr val="F7DBBE"/>
                </a:solidFill>
                <a:latin typeface="Arial Black"/>
                <a:cs typeface="Arial Black"/>
              </a:rPr>
              <a:t>комплексом</a:t>
            </a:r>
            <a:r>
              <a:rPr sz="2500" spc="-195" dirty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500" spc="-50" dirty="0" err="1" smtClean="0">
                <a:solidFill>
                  <a:srgbClr val="F7DBBE"/>
                </a:solidFill>
                <a:latin typeface="Arial Black"/>
                <a:cs typeface="Arial Black"/>
              </a:rPr>
              <a:t>метод</a:t>
            </a:r>
            <a:r>
              <a:rPr lang="uk-UA" sz="2500" spc="-50" dirty="0" smtClean="0">
                <a:solidFill>
                  <a:srgbClr val="F7DBBE"/>
                </a:solidFill>
                <a:latin typeface="Arial Black"/>
                <a:cs typeface="Arial Black"/>
              </a:rPr>
              <a:t>і</a:t>
            </a:r>
            <a:r>
              <a:rPr sz="2500" spc="-50" dirty="0" smtClean="0">
                <a:solidFill>
                  <a:srgbClr val="F7DBBE"/>
                </a:solidFill>
                <a:latin typeface="Arial Black"/>
                <a:cs typeface="Arial Black"/>
              </a:rPr>
              <a:t>в</a:t>
            </a:r>
            <a:r>
              <a:rPr sz="2500" spc="-195" dirty="0" smtClean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500" spc="-120" dirty="0">
                <a:solidFill>
                  <a:srgbClr val="F7DBBE"/>
                </a:solidFill>
                <a:latin typeface="Arial Black"/>
                <a:cs typeface="Arial Black"/>
              </a:rPr>
              <a:t>контролю</a:t>
            </a:r>
            <a:r>
              <a:rPr sz="2500" spc="-195" dirty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500" spc="-40" dirty="0" err="1">
                <a:solidFill>
                  <a:srgbClr val="F7DBBE"/>
                </a:solidFill>
                <a:latin typeface="Arial Black"/>
                <a:cs typeface="Arial Black"/>
              </a:rPr>
              <a:t>та</a:t>
            </a:r>
            <a:r>
              <a:rPr sz="2500" spc="-195" dirty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500" spc="-75" dirty="0" err="1" smtClean="0">
                <a:solidFill>
                  <a:srgbClr val="F7DBBE"/>
                </a:solidFill>
                <a:latin typeface="Arial Black"/>
                <a:cs typeface="Arial Black"/>
              </a:rPr>
              <a:t>оц</a:t>
            </a:r>
            <a:r>
              <a:rPr lang="uk-UA" sz="2500" spc="-75" dirty="0" smtClean="0">
                <a:solidFill>
                  <a:srgbClr val="F7DBBE"/>
                </a:solidFill>
                <a:latin typeface="Arial Black"/>
                <a:cs typeface="Arial Black"/>
              </a:rPr>
              <a:t>і</a:t>
            </a:r>
            <a:r>
              <a:rPr sz="2500" spc="-75" dirty="0" err="1" smtClean="0">
                <a:solidFill>
                  <a:srgbClr val="F7DBBE"/>
                </a:solidFill>
                <a:latin typeface="Arial Black"/>
                <a:cs typeface="Arial Black"/>
              </a:rPr>
              <a:t>нки</a:t>
            </a:r>
            <a:r>
              <a:rPr sz="2500" spc="-195" dirty="0" smtClean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500" spc="-130" dirty="0" err="1" smtClean="0">
                <a:solidFill>
                  <a:srgbClr val="F7DBBE"/>
                </a:solidFill>
                <a:latin typeface="Arial Black"/>
                <a:cs typeface="Arial Black"/>
              </a:rPr>
              <a:t>ефективностı</a:t>
            </a:r>
            <a:r>
              <a:rPr lang="uk-UA" sz="2500" spc="-190" dirty="0" smtClean="0">
                <a:solidFill>
                  <a:srgbClr val="F7DBBE"/>
                </a:solidFill>
                <a:latin typeface="Arial Black"/>
                <a:cs typeface="Arial Black"/>
              </a:rPr>
              <a:t>і </a:t>
            </a:r>
            <a:r>
              <a:rPr sz="2500" spc="-120" dirty="0" err="1" smtClean="0">
                <a:solidFill>
                  <a:srgbClr val="F7DBBE"/>
                </a:solidFill>
                <a:latin typeface="Arial Black"/>
                <a:cs typeface="Arial Black"/>
              </a:rPr>
              <a:t>занять</a:t>
            </a:r>
            <a:r>
              <a:rPr sz="2500" spc="-195" dirty="0" smtClean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500" spc="-20" dirty="0">
                <a:solidFill>
                  <a:srgbClr val="F7DBBE"/>
                </a:solidFill>
                <a:latin typeface="Arial Black"/>
                <a:cs typeface="Arial Black"/>
              </a:rPr>
              <a:t>ЛФК</a:t>
            </a:r>
            <a:r>
              <a:rPr sz="2500" b="1" spc="-20" dirty="0">
                <a:solidFill>
                  <a:srgbClr val="F7DBBE"/>
                </a:solidFill>
                <a:latin typeface="Georgia"/>
                <a:cs typeface="Georgia"/>
              </a:rPr>
              <a:t>.</a:t>
            </a:r>
            <a:endParaRPr sz="2500" dirty="0">
              <a:latin typeface="Georgia"/>
              <a:cs typeface="Georgi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0805" rIns="0" bIns="0" rtlCol="0">
            <a:spAutoFit/>
          </a:bodyPr>
          <a:lstStyle/>
          <a:p>
            <a:pPr marR="179070" algn="ctr">
              <a:lnSpc>
                <a:spcPct val="100000"/>
              </a:lnSpc>
              <a:spcBef>
                <a:spcPts val="715"/>
              </a:spcBef>
            </a:pPr>
            <a:r>
              <a:rPr spc="-20" dirty="0" err="1" smtClean="0"/>
              <a:t>Основн</a:t>
            </a:r>
            <a:r>
              <a:rPr lang="uk-UA" spc="-20" dirty="0" smtClean="0"/>
              <a:t>і</a:t>
            </a:r>
            <a:r>
              <a:rPr spc="-165" dirty="0" smtClean="0"/>
              <a:t> </a:t>
            </a:r>
            <a:r>
              <a:rPr spc="-10" dirty="0"/>
              <a:t>завдання</a:t>
            </a:r>
            <a:r>
              <a:rPr spc="-10" dirty="0">
                <a:latin typeface="Verdana"/>
                <a:cs typeface="Verdana"/>
              </a:rPr>
              <a:t>:</a:t>
            </a:r>
          </a:p>
          <a:p>
            <a:pPr marL="12700" marR="5080" indent="-635" algn="ctr">
              <a:lnSpc>
                <a:spcPct val="116100"/>
              </a:lnSpc>
              <a:spcBef>
                <a:spcPts val="35"/>
              </a:spcBef>
            </a:pPr>
            <a:r>
              <a:rPr sz="2800" spc="-45" dirty="0" err="1"/>
              <a:t>надати</a:t>
            </a:r>
            <a:r>
              <a:rPr sz="2800" spc="-135" dirty="0"/>
              <a:t> </a:t>
            </a:r>
            <a:r>
              <a:rPr sz="2800" dirty="0" err="1" smtClean="0"/>
              <a:t>теоретичн</a:t>
            </a:r>
            <a:r>
              <a:rPr lang="uk-UA" sz="2800" dirty="0" smtClean="0"/>
              <a:t>і </a:t>
            </a:r>
            <a:r>
              <a:rPr sz="2800" dirty="0" err="1" smtClean="0"/>
              <a:t>знання</a:t>
            </a:r>
            <a:r>
              <a:rPr sz="2800" spc="-135" dirty="0" smtClean="0"/>
              <a:t> </a:t>
            </a:r>
            <a:r>
              <a:rPr sz="2800" spc="-40" dirty="0" err="1"/>
              <a:t>про</a:t>
            </a:r>
            <a:r>
              <a:rPr sz="2800" spc="-135" dirty="0"/>
              <a:t> </a:t>
            </a:r>
            <a:r>
              <a:rPr sz="2800" spc="-25" dirty="0" err="1" smtClean="0"/>
              <a:t>основн</a:t>
            </a:r>
            <a:r>
              <a:rPr lang="uk-UA" sz="2800" spc="-25" dirty="0" smtClean="0"/>
              <a:t>і</a:t>
            </a:r>
            <a:r>
              <a:rPr sz="2800" spc="-130" dirty="0" smtClean="0"/>
              <a:t> </a:t>
            </a:r>
            <a:r>
              <a:rPr sz="2800" spc="-70" dirty="0" err="1" smtClean="0"/>
              <a:t>патолог</a:t>
            </a:r>
            <a:r>
              <a:rPr lang="uk-UA" sz="2800" spc="-70" dirty="0" smtClean="0"/>
              <a:t>і</a:t>
            </a:r>
            <a:r>
              <a:rPr sz="2800" spc="-70" dirty="0" smtClean="0"/>
              <a:t>ї</a:t>
            </a:r>
            <a:r>
              <a:rPr sz="2800" spc="-135" dirty="0" smtClean="0"/>
              <a:t> </a:t>
            </a:r>
            <a:r>
              <a:rPr sz="2800" spc="-30" dirty="0"/>
              <a:t>та</a:t>
            </a:r>
            <a:r>
              <a:rPr sz="2800" spc="-135" dirty="0"/>
              <a:t> </a:t>
            </a:r>
            <a:r>
              <a:rPr sz="2800" spc="-180" dirty="0" err="1"/>
              <a:t>їх</a:t>
            </a:r>
            <a:r>
              <a:rPr sz="2800" spc="-135" dirty="0"/>
              <a:t> </a:t>
            </a:r>
            <a:r>
              <a:rPr sz="2800" spc="-100" dirty="0" err="1" smtClean="0"/>
              <a:t>проф</a:t>
            </a:r>
            <a:r>
              <a:rPr lang="uk-UA" sz="2800" spc="-100" dirty="0" smtClean="0"/>
              <a:t>і</a:t>
            </a:r>
            <a:r>
              <a:rPr sz="2800" spc="-100" dirty="0" err="1" smtClean="0"/>
              <a:t>лактику</a:t>
            </a:r>
            <a:r>
              <a:rPr sz="2800" spc="-100" dirty="0">
                <a:latin typeface="Verdana"/>
                <a:cs typeface="Verdana"/>
              </a:rPr>
              <a:t>;</a:t>
            </a:r>
            <a:r>
              <a:rPr sz="2800" spc="-229" dirty="0">
                <a:latin typeface="Verdana"/>
                <a:cs typeface="Verdana"/>
              </a:rPr>
              <a:t> </a:t>
            </a:r>
            <a:r>
              <a:rPr sz="2800" dirty="0"/>
              <a:t>уявлення</a:t>
            </a:r>
            <a:r>
              <a:rPr sz="2800" spc="-135" dirty="0"/>
              <a:t> </a:t>
            </a:r>
            <a:r>
              <a:rPr sz="2800" spc="-40" dirty="0"/>
              <a:t>про</a:t>
            </a:r>
            <a:r>
              <a:rPr sz="2800" spc="-135" dirty="0"/>
              <a:t> </a:t>
            </a:r>
            <a:r>
              <a:rPr sz="2800" dirty="0"/>
              <a:t>сучасний</a:t>
            </a:r>
            <a:r>
              <a:rPr sz="2800" spc="-135" dirty="0"/>
              <a:t> </a:t>
            </a:r>
            <a:r>
              <a:rPr sz="2800" spc="-20" dirty="0" err="1"/>
              <a:t>стан</a:t>
            </a:r>
            <a:r>
              <a:rPr sz="2800" spc="-20" dirty="0"/>
              <a:t> </a:t>
            </a:r>
            <a:r>
              <a:rPr sz="2800" spc="-30" dirty="0" err="1" smtClean="0"/>
              <a:t>захворюваност</a:t>
            </a:r>
            <a:r>
              <a:rPr lang="uk-UA" sz="2800" spc="-30" dirty="0" smtClean="0"/>
              <a:t>і </a:t>
            </a:r>
            <a:r>
              <a:rPr sz="2800" spc="-60" dirty="0" smtClean="0"/>
              <a:t>р</a:t>
            </a:r>
            <a:r>
              <a:rPr lang="uk-UA" sz="2800" spc="-60" dirty="0" smtClean="0"/>
              <a:t>і</a:t>
            </a:r>
            <a:r>
              <a:rPr sz="2800" spc="-60" dirty="0" err="1" smtClean="0"/>
              <a:t>зних</a:t>
            </a:r>
            <a:r>
              <a:rPr sz="2800" spc="-160" dirty="0" smtClean="0"/>
              <a:t> </a:t>
            </a:r>
            <a:r>
              <a:rPr sz="2800" spc="-35" dirty="0"/>
              <a:t>систем</a:t>
            </a:r>
            <a:r>
              <a:rPr sz="2800" spc="-160" dirty="0"/>
              <a:t> </a:t>
            </a:r>
            <a:r>
              <a:rPr sz="2800" spc="-30" dirty="0"/>
              <a:t>та</a:t>
            </a:r>
            <a:r>
              <a:rPr sz="2800" spc="-155" dirty="0"/>
              <a:t> </a:t>
            </a:r>
            <a:r>
              <a:rPr sz="2800" spc="-180" dirty="0" err="1"/>
              <a:t>їх</a:t>
            </a:r>
            <a:r>
              <a:rPr sz="2800" spc="-160" dirty="0"/>
              <a:t> </a:t>
            </a:r>
            <a:r>
              <a:rPr sz="2800" dirty="0" smtClean="0"/>
              <a:t>в</a:t>
            </a:r>
            <a:r>
              <a:rPr lang="uk-UA" sz="2800" dirty="0" smtClean="0"/>
              <a:t>і</a:t>
            </a:r>
            <a:r>
              <a:rPr sz="2800" dirty="0" err="1" smtClean="0"/>
              <a:t>ков</a:t>
            </a:r>
            <a:r>
              <a:rPr lang="uk-UA" sz="2800" dirty="0" smtClean="0"/>
              <a:t>і</a:t>
            </a:r>
            <a:r>
              <a:rPr sz="2800" spc="-160" dirty="0" smtClean="0"/>
              <a:t> </a:t>
            </a:r>
            <a:r>
              <a:rPr sz="2800" spc="-85" dirty="0" err="1" smtClean="0"/>
              <a:t>особливост</a:t>
            </a:r>
            <a:r>
              <a:rPr lang="uk-UA" sz="2800" spc="-85" dirty="0" smtClean="0"/>
              <a:t>і</a:t>
            </a:r>
            <a:r>
              <a:rPr sz="2800" spc="-85" dirty="0" smtClean="0">
                <a:latin typeface="Verdana"/>
                <a:cs typeface="Verdana"/>
              </a:rPr>
              <a:t>;</a:t>
            </a:r>
            <a:r>
              <a:rPr sz="2800" spc="-254" dirty="0" smtClean="0">
                <a:latin typeface="Verdana"/>
                <a:cs typeface="Verdana"/>
              </a:rPr>
              <a:t> </a:t>
            </a:r>
            <a:r>
              <a:rPr sz="2800" dirty="0"/>
              <a:t>показання</a:t>
            </a:r>
            <a:r>
              <a:rPr sz="2800" spc="-160" dirty="0"/>
              <a:t> </a:t>
            </a:r>
            <a:r>
              <a:rPr sz="2800" spc="-30" dirty="0"/>
              <a:t>та</a:t>
            </a:r>
            <a:r>
              <a:rPr sz="2800" spc="-160" dirty="0"/>
              <a:t> </a:t>
            </a:r>
            <a:r>
              <a:rPr sz="2800" spc="-10" dirty="0"/>
              <a:t>протипоказання</a:t>
            </a:r>
            <a:r>
              <a:rPr sz="2800" spc="-160" dirty="0"/>
              <a:t> до</a:t>
            </a:r>
            <a:r>
              <a:rPr sz="2800" spc="-155" dirty="0"/>
              <a:t> </a:t>
            </a:r>
            <a:r>
              <a:rPr sz="2800" spc="-10" dirty="0" err="1"/>
              <a:t>застосування</a:t>
            </a:r>
            <a:r>
              <a:rPr sz="2800" spc="-10" dirty="0"/>
              <a:t> </a:t>
            </a:r>
            <a:r>
              <a:rPr sz="2800" spc="-60" dirty="0" smtClean="0"/>
              <a:t>р</a:t>
            </a:r>
            <a:r>
              <a:rPr lang="uk-UA" sz="2800" spc="-60" dirty="0" smtClean="0"/>
              <a:t>і</a:t>
            </a:r>
            <a:r>
              <a:rPr sz="2800" spc="-60" dirty="0" err="1" smtClean="0"/>
              <a:t>зних</a:t>
            </a:r>
            <a:r>
              <a:rPr sz="2800" spc="-165" dirty="0" smtClean="0"/>
              <a:t> </a:t>
            </a:r>
            <a:r>
              <a:rPr sz="2800" spc="-80" dirty="0" err="1"/>
              <a:t>форм</a:t>
            </a:r>
            <a:r>
              <a:rPr sz="2800" spc="-165" dirty="0"/>
              <a:t> </a:t>
            </a:r>
            <a:r>
              <a:rPr sz="2800" spc="-10" dirty="0" smtClean="0"/>
              <a:t>л</a:t>
            </a:r>
            <a:r>
              <a:rPr lang="uk-UA" sz="2800" spc="-10" dirty="0" smtClean="0"/>
              <a:t>і</a:t>
            </a:r>
            <a:r>
              <a:rPr sz="2800" spc="-10" dirty="0" err="1" smtClean="0"/>
              <a:t>кувальної</a:t>
            </a:r>
            <a:r>
              <a:rPr sz="2800" spc="-165" dirty="0" smtClean="0"/>
              <a:t> </a:t>
            </a:r>
            <a:r>
              <a:rPr sz="2800" spc="-30" dirty="0" smtClean="0"/>
              <a:t>ф</a:t>
            </a:r>
            <a:r>
              <a:rPr lang="uk-UA" sz="2800" spc="-30" dirty="0" smtClean="0"/>
              <a:t>і</a:t>
            </a:r>
            <a:r>
              <a:rPr sz="2800" spc="-30" dirty="0" err="1" smtClean="0"/>
              <a:t>зичної</a:t>
            </a:r>
            <a:r>
              <a:rPr sz="2800" spc="-165" dirty="0" smtClean="0"/>
              <a:t> </a:t>
            </a:r>
            <a:r>
              <a:rPr sz="2800" spc="-10" dirty="0"/>
              <a:t>культури</a:t>
            </a:r>
            <a:r>
              <a:rPr sz="2800" spc="-10" dirty="0">
                <a:latin typeface="Verdana"/>
                <a:cs typeface="Verdana"/>
              </a:rPr>
              <a:t>.</a:t>
            </a:r>
            <a:endParaRPr sz="2800" dirty="0">
              <a:latin typeface="Verdana"/>
              <a:cs typeface="Verdan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69850" rIns="0" bIns="0" rtlCol="0">
            <a:spAutoFit/>
          </a:bodyPr>
          <a:lstStyle/>
          <a:p>
            <a:pPr marR="67310" algn="ctr">
              <a:lnSpc>
                <a:spcPct val="100000"/>
              </a:lnSpc>
              <a:spcBef>
                <a:spcPts val="550"/>
              </a:spcBef>
            </a:pPr>
            <a:r>
              <a:rPr spc="-105" dirty="0"/>
              <a:t>Формування</a:t>
            </a:r>
            <a:r>
              <a:rPr spc="-245" dirty="0"/>
              <a:t> </a:t>
            </a:r>
            <a:r>
              <a:rPr spc="-35" dirty="0"/>
              <a:t>компетентностей</a:t>
            </a:r>
            <a:r>
              <a:rPr b="1" spc="-35" dirty="0">
                <a:latin typeface="Georgia"/>
                <a:cs typeface="Georgia"/>
              </a:rPr>
              <a:t>:</a:t>
            </a:r>
          </a:p>
          <a:p>
            <a:pPr marL="142875" marR="135255" algn="ctr">
              <a:lnSpc>
                <a:spcPct val="114999"/>
              </a:lnSpc>
            </a:pPr>
            <a:r>
              <a:rPr b="1" dirty="0">
                <a:latin typeface="Georgia"/>
                <a:cs typeface="Georgia"/>
              </a:rPr>
              <a:t>-</a:t>
            </a:r>
            <a:r>
              <a:rPr b="1" spc="-5" dirty="0">
                <a:latin typeface="Georgia"/>
                <a:cs typeface="Georgia"/>
              </a:rPr>
              <a:t> </a:t>
            </a:r>
            <a:r>
              <a:rPr spc="-110" dirty="0"/>
              <a:t>здатнıсть</a:t>
            </a:r>
            <a:r>
              <a:rPr spc="-200" dirty="0"/>
              <a:t> </a:t>
            </a:r>
            <a:r>
              <a:rPr spc="-70" dirty="0" err="1"/>
              <a:t>до</a:t>
            </a:r>
            <a:r>
              <a:rPr spc="-200" dirty="0"/>
              <a:t> </a:t>
            </a:r>
            <a:r>
              <a:rPr spc="-135" dirty="0" err="1" smtClean="0"/>
              <a:t>орган</a:t>
            </a:r>
            <a:r>
              <a:rPr lang="uk-UA" spc="-135" dirty="0" smtClean="0"/>
              <a:t>і</a:t>
            </a:r>
            <a:r>
              <a:rPr spc="-135" dirty="0" err="1" smtClean="0"/>
              <a:t>зац</a:t>
            </a:r>
            <a:r>
              <a:rPr lang="uk-UA" spc="-135" dirty="0" smtClean="0"/>
              <a:t>і</a:t>
            </a:r>
            <a:r>
              <a:rPr spc="-135" dirty="0" smtClean="0"/>
              <a:t>ї</a:t>
            </a:r>
            <a:r>
              <a:rPr spc="-200" dirty="0" smtClean="0"/>
              <a:t> </a:t>
            </a:r>
            <a:r>
              <a:rPr spc="-10" dirty="0" err="1"/>
              <a:t>оздоровчо</a:t>
            </a:r>
            <a:r>
              <a:rPr b="1" spc="-10" dirty="0">
                <a:latin typeface="Georgia"/>
                <a:cs typeface="Georgia"/>
              </a:rPr>
              <a:t>- </a:t>
            </a:r>
            <a:r>
              <a:rPr spc="-110" dirty="0" err="1" smtClean="0"/>
              <a:t>рекреац</a:t>
            </a:r>
            <a:r>
              <a:rPr lang="uk-UA" spc="-110" dirty="0" smtClean="0"/>
              <a:t>і</a:t>
            </a:r>
            <a:r>
              <a:rPr spc="-110" dirty="0" err="1" smtClean="0"/>
              <a:t>йної</a:t>
            </a:r>
            <a:r>
              <a:rPr spc="-185" dirty="0" smtClean="0"/>
              <a:t> </a:t>
            </a:r>
            <a:r>
              <a:rPr spc="-110" dirty="0" err="1"/>
              <a:t>рухової</a:t>
            </a:r>
            <a:r>
              <a:rPr spc="-185" dirty="0"/>
              <a:t> </a:t>
            </a:r>
            <a:r>
              <a:rPr spc="-80" dirty="0" err="1" smtClean="0"/>
              <a:t>активност</a:t>
            </a:r>
            <a:r>
              <a:rPr lang="uk-UA" spc="-80" dirty="0" smtClean="0"/>
              <a:t>і  </a:t>
            </a:r>
            <a:r>
              <a:rPr spc="-150" dirty="0" smtClean="0"/>
              <a:t>р</a:t>
            </a:r>
            <a:r>
              <a:rPr lang="uk-UA" spc="-150" dirty="0" smtClean="0"/>
              <a:t>і</a:t>
            </a:r>
            <a:r>
              <a:rPr spc="-150" dirty="0" err="1" smtClean="0"/>
              <a:t>зних</a:t>
            </a:r>
            <a:r>
              <a:rPr spc="-185" dirty="0" smtClean="0"/>
              <a:t> </a:t>
            </a:r>
            <a:r>
              <a:rPr spc="-20" dirty="0"/>
              <a:t>груп </a:t>
            </a:r>
            <a:r>
              <a:rPr spc="-95" dirty="0"/>
              <a:t>населення</a:t>
            </a:r>
            <a:r>
              <a:rPr b="1" spc="-95" dirty="0">
                <a:latin typeface="Georgia"/>
                <a:cs typeface="Georgia"/>
              </a:rPr>
              <a:t>;</a:t>
            </a:r>
          </a:p>
          <a:p>
            <a:pPr marL="31750" marR="24130" algn="ctr">
              <a:lnSpc>
                <a:spcPct val="114999"/>
              </a:lnSpc>
            </a:pPr>
            <a:r>
              <a:rPr b="1" dirty="0">
                <a:latin typeface="Georgia"/>
                <a:cs typeface="Georgia"/>
              </a:rPr>
              <a:t>-</a:t>
            </a:r>
            <a:r>
              <a:rPr b="1" spc="-20" dirty="0">
                <a:latin typeface="Georgia"/>
                <a:cs typeface="Georgia"/>
              </a:rPr>
              <a:t> </a:t>
            </a:r>
            <a:r>
              <a:rPr spc="-110" dirty="0" err="1" smtClean="0"/>
              <a:t>здатн</a:t>
            </a:r>
            <a:r>
              <a:rPr lang="uk-UA" spc="-110" dirty="0" smtClean="0"/>
              <a:t>і</a:t>
            </a:r>
            <a:r>
              <a:rPr spc="-110" dirty="0" err="1" smtClean="0"/>
              <a:t>сть</a:t>
            </a:r>
            <a:r>
              <a:rPr spc="-210" dirty="0" smtClean="0"/>
              <a:t> </a:t>
            </a:r>
            <a:r>
              <a:rPr spc="-80" dirty="0"/>
              <a:t>визначати</a:t>
            </a:r>
            <a:r>
              <a:rPr spc="-210" dirty="0"/>
              <a:t> </a:t>
            </a:r>
            <a:r>
              <a:rPr spc="-145" dirty="0"/>
              <a:t>заходи</a:t>
            </a:r>
            <a:r>
              <a:rPr spc="-210" dirty="0"/>
              <a:t> </a:t>
            </a:r>
            <a:r>
              <a:rPr spc="-325" dirty="0"/>
              <a:t>з</a:t>
            </a:r>
            <a:r>
              <a:rPr spc="-210" dirty="0"/>
              <a:t> </a:t>
            </a:r>
            <a:r>
              <a:rPr spc="-105" dirty="0" smtClean="0"/>
              <a:t>ф</a:t>
            </a:r>
            <a:r>
              <a:rPr lang="uk-UA" spc="-105" dirty="0" smtClean="0"/>
              <a:t>і</a:t>
            </a:r>
            <a:r>
              <a:rPr spc="-105" dirty="0" err="1" smtClean="0"/>
              <a:t>зкультурно</a:t>
            </a:r>
            <a:r>
              <a:rPr b="1" spc="-105" dirty="0" smtClean="0">
                <a:latin typeface="Georgia"/>
                <a:cs typeface="Georgia"/>
              </a:rPr>
              <a:t>- </a:t>
            </a:r>
            <a:r>
              <a:rPr spc="-90" dirty="0" err="1"/>
              <a:t>спортивної</a:t>
            </a:r>
            <a:r>
              <a:rPr spc="-195" dirty="0"/>
              <a:t> </a:t>
            </a:r>
            <a:r>
              <a:rPr spc="-105" dirty="0" err="1" smtClean="0"/>
              <a:t>реабıлıтац</a:t>
            </a:r>
            <a:r>
              <a:rPr lang="uk-UA" spc="-105" dirty="0" smtClean="0"/>
              <a:t>і</a:t>
            </a:r>
            <a:r>
              <a:rPr spc="-105" dirty="0" smtClean="0"/>
              <a:t>ї</a:t>
            </a:r>
            <a:r>
              <a:rPr spc="-190" dirty="0" smtClean="0"/>
              <a:t> </a:t>
            </a:r>
            <a:r>
              <a:rPr spc="-40" dirty="0"/>
              <a:t>та</a:t>
            </a:r>
            <a:r>
              <a:rPr spc="-190" dirty="0"/>
              <a:t> </a:t>
            </a:r>
            <a:r>
              <a:rPr spc="-10" dirty="0"/>
              <a:t>форми </a:t>
            </a:r>
            <a:r>
              <a:rPr spc="-70" dirty="0"/>
              <a:t>адаптивного</a:t>
            </a:r>
            <a:r>
              <a:rPr spc="-215" dirty="0"/>
              <a:t> </a:t>
            </a:r>
            <a:r>
              <a:rPr spc="-114" dirty="0"/>
              <a:t>спорту</a:t>
            </a:r>
            <a:r>
              <a:rPr spc="-210" dirty="0"/>
              <a:t> </a:t>
            </a:r>
            <a:r>
              <a:rPr spc="-100" dirty="0" err="1"/>
              <a:t>для</a:t>
            </a:r>
            <a:r>
              <a:rPr spc="-210" dirty="0"/>
              <a:t> </a:t>
            </a:r>
            <a:r>
              <a:rPr spc="-175" dirty="0" err="1" smtClean="0"/>
              <a:t>ос</a:t>
            </a:r>
            <a:r>
              <a:rPr lang="uk-UA" spc="-175" dirty="0" smtClean="0"/>
              <a:t>і</a:t>
            </a:r>
            <a:r>
              <a:rPr spc="-175" dirty="0" smtClean="0"/>
              <a:t>б</a:t>
            </a:r>
            <a:r>
              <a:rPr b="1" spc="-175" dirty="0">
                <a:latin typeface="Georgia"/>
                <a:cs typeface="Georgia"/>
              </a:rPr>
              <a:t>,</a:t>
            </a:r>
            <a:r>
              <a:rPr b="1" spc="-15" dirty="0">
                <a:latin typeface="Georgia"/>
                <a:cs typeface="Georgia"/>
              </a:rPr>
              <a:t> </a:t>
            </a:r>
            <a:r>
              <a:rPr spc="-45" dirty="0"/>
              <a:t>що</a:t>
            </a:r>
            <a:r>
              <a:rPr spc="-215" dirty="0"/>
              <a:t> </a:t>
            </a:r>
            <a:r>
              <a:rPr spc="-25" dirty="0"/>
              <a:t>їх </a:t>
            </a:r>
            <a:r>
              <a:rPr spc="-10" dirty="0"/>
              <a:t>потребують</a:t>
            </a:r>
            <a:r>
              <a:rPr b="1" spc="-10" dirty="0">
                <a:latin typeface="Georgia"/>
                <a:cs typeface="Georgia"/>
              </a:rPr>
              <a:t>;</a:t>
            </a:r>
          </a:p>
          <a:p>
            <a:pPr marL="12065" marR="5080" algn="ctr">
              <a:lnSpc>
                <a:spcPct val="114999"/>
              </a:lnSpc>
            </a:pPr>
            <a:r>
              <a:rPr b="1" dirty="0">
                <a:latin typeface="Georgia"/>
                <a:cs typeface="Georgia"/>
              </a:rPr>
              <a:t>-</a:t>
            </a:r>
            <a:r>
              <a:rPr b="1" spc="-10" dirty="0">
                <a:latin typeface="Georgia"/>
                <a:cs typeface="Georgia"/>
              </a:rPr>
              <a:t> </a:t>
            </a:r>
            <a:r>
              <a:rPr spc="-110" dirty="0" err="1" smtClean="0"/>
              <a:t>здатн</a:t>
            </a:r>
            <a:r>
              <a:rPr lang="uk-UA" spc="-110" dirty="0" smtClean="0"/>
              <a:t>і</a:t>
            </a:r>
            <a:r>
              <a:rPr spc="-110" dirty="0" err="1" smtClean="0"/>
              <a:t>сть</a:t>
            </a:r>
            <a:r>
              <a:rPr spc="-200" dirty="0" smtClean="0"/>
              <a:t> </a:t>
            </a:r>
            <a:r>
              <a:rPr spc="-95" dirty="0" err="1" smtClean="0"/>
              <a:t>зм</a:t>
            </a:r>
            <a:r>
              <a:rPr lang="uk-UA" spc="-95" dirty="0" smtClean="0"/>
              <a:t>і</a:t>
            </a:r>
            <a:r>
              <a:rPr spc="-95" dirty="0" err="1" smtClean="0"/>
              <a:t>цнювати</a:t>
            </a:r>
            <a:r>
              <a:rPr spc="-200" dirty="0" smtClean="0"/>
              <a:t> </a:t>
            </a:r>
            <a:r>
              <a:rPr spc="-100" dirty="0"/>
              <a:t>здоров</a:t>
            </a:r>
            <a:r>
              <a:rPr b="1" spc="-100" dirty="0">
                <a:latin typeface="Georgia"/>
                <a:cs typeface="Georgia"/>
              </a:rPr>
              <a:t>’</a:t>
            </a:r>
            <a:r>
              <a:rPr spc="-100" dirty="0"/>
              <a:t>я</a:t>
            </a:r>
            <a:r>
              <a:rPr spc="-195" dirty="0"/>
              <a:t> </a:t>
            </a:r>
            <a:r>
              <a:rPr spc="-10" dirty="0"/>
              <a:t>людини </a:t>
            </a:r>
            <a:r>
              <a:rPr spc="-110" dirty="0"/>
              <a:t>шляхом</a:t>
            </a:r>
            <a:r>
              <a:rPr spc="-190" dirty="0"/>
              <a:t> </a:t>
            </a:r>
            <a:r>
              <a:rPr spc="-95" dirty="0"/>
              <a:t>використання</a:t>
            </a:r>
            <a:r>
              <a:rPr spc="-185" dirty="0"/>
              <a:t> </a:t>
            </a:r>
            <a:r>
              <a:rPr spc="-110" dirty="0" err="1"/>
              <a:t>рухової</a:t>
            </a:r>
            <a:r>
              <a:rPr spc="-185" dirty="0"/>
              <a:t> </a:t>
            </a:r>
            <a:r>
              <a:rPr spc="-10" dirty="0" err="1" smtClean="0"/>
              <a:t>активност</a:t>
            </a:r>
            <a:r>
              <a:rPr lang="uk-UA" spc="-10" dirty="0" smtClean="0"/>
              <a:t>і</a:t>
            </a:r>
            <a:r>
              <a:rPr b="1" spc="-10" dirty="0" smtClean="0">
                <a:latin typeface="Georgia"/>
                <a:cs typeface="Georgia"/>
              </a:rPr>
              <a:t>, </a:t>
            </a:r>
            <a:r>
              <a:rPr spc="-120" dirty="0" err="1" smtClean="0"/>
              <a:t>рац</a:t>
            </a:r>
            <a:r>
              <a:rPr lang="uk-UA" spc="-120" dirty="0" smtClean="0"/>
              <a:t>і</a:t>
            </a:r>
            <a:r>
              <a:rPr spc="-120" dirty="0" err="1" smtClean="0"/>
              <a:t>онального</a:t>
            </a:r>
            <a:r>
              <a:rPr spc="-195" dirty="0" smtClean="0"/>
              <a:t> </a:t>
            </a:r>
            <a:r>
              <a:rPr spc="-125" dirty="0"/>
              <a:t>харчування</a:t>
            </a:r>
            <a:r>
              <a:rPr spc="-195" dirty="0"/>
              <a:t> </a:t>
            </a:r>
            <a:r>
              <a:rPr spc="-40" dirty="0" err="1"/>
              <a:t>та</a:t>
            </a:r>
            <a:r>
              <a:rPr spc="-195" dirty="0"/>
              <a:t> </a:t>
            </a:r>
            <a:r>
              <a:rPr lang="uk-UA" spc="-85" dirty="0" smtClean="0"/>
              <a:t>і</a:t>
            </a:r>
            <a:r>
              <a:rPr spc="-85" dirty="0" err="1" smtClean="0"/>
              <a:t>нших</a:t>
            </a:r>
            <a:r>
              <a:rPr spc="-195" dirty="0" smtClean="0"/>
              <a:t> </a:t>
            </a:r>
            <a:r>
              <a:rPr spc="-10" dirty="0" err="1" smtClean="0"/>
              <a:t>чинник</a:t>
            </a:r>
            <a:r>
              <a:rPr lang="uk-UA" spc="-10" dirty="0" smtClean="0"/>
              <a:t>і</a:t>
            </a:r>
            <a:r>
              <a:rPr spc="-10" dirty="0" smtClean="0"/>
              <a:t>в </a:t>
            </a:r>
            <a:r>
              <a:rPr spc="-114" dirty="0"/>
              <a:t>здорового</a:t>
            </a:r>
            <a:r>
              <a:rPr spc="-190" dirty="0"/>
              <a:t> способу </a:t>
            </a:r>
            <a:r>
              <a:rPr spc="-10" dirty="0"/>
              <a:t>життя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0080361" y="4789521"/>
            <a:ext cx="7541895" cy="501457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635" algn="ctr">
              <a:lnSpc>
                <a:spcPct val="115599"/>
              </a:lnSpc>
              <a:spcBef>
                <a:spcPts val="95"/>
              </a:spcBef>
            </a:pPr>
            <a:r>
              <a:rPr sz="2000" spc="-70" dirty="0" err="1" smtClean="0">
                <a:solidFill>
                  <a:srgbClr val="F7DBBE"/>
                </a:solidFill>
                <a:latin typeface="Arial Black"/>
                <a:cs typeface="Arial Black"/>
              </a:rPr>
              <a:t>Оч</a:t>
            </a:r>
            <a:r>
              <a:rPr lang="uk-UA" sz="2000" spc="-70" dirty="0" smtClean="0">
                <a:solidFill>
                  <a:srgbClr val="F7DBBE"/>
                </a:solidFill>
                <a:latin typeface="Arial Black"/>
                <a:cs typeface="Arial Black"/>
              </a:rPr>
              <a:t>і</a:t>
            </a:r>
            <a:r>
              <a:rPr sz="2000" spc="-70" dirty="0" err="1" smtClean="0">
                <a:solidFill>
                  <a:srgbClr val="F7DBBE"/>
                </a:solidFill>
                <a:latin typeface="Arial Black"/>
                <a:cs typeface="Arial Black"/>
              </a:rPr>
              <a:t>куван</a:t>
            </a:r>
            <a:r>
              <a:rPr lang="uk-UA" sz="2000" spc="-70" dirty="0" smtClean="0">
                <a:solidFill>
                  <a:srgbClr val="F7DBBE"/>
                </a:solidFill>
                <a:latin typeface="Arial Black"/>
                <a:cs typeface="Arial Black"/>
              </a:rPr>
              <a:t>і </a:t>
            </a:r>
            <a:r>
              <a:rPr sz="2000" spc="-75" dirty="0" err="1" smtClean="0">
                <a:solidFill>
                  <a:srgbClr val="F7DBBE"/>
                </a:solidFill>
                <a:latin typeface="Arial Black"/>
                <a:cs typeface="Arial Black"/>
              </a:rPr>
              <a:t>результати</a:t>
            </a:r>
            <a:r>
              <a:rPr sz="2000" spc="-130" dirty="0" smtClean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000" spc="-100" dirty="0">
                <a:solidFill>
                  <a:srgbClr val="F7DBBE"/>
                </a:solidFill>
                <a:latin typeface="Arial Black"/>
                <a:cs typeface="Arial Black"/>
              </a:rPr>
              <a:t>навчання</a:t>
            </a:r>
            <a:r>
              <a:rPr sz="2000" b="1" spc="-100" dirty="0">
                <a:solidFill>
                  <a:srgbClr val="F7DBBE"/>
                </a:solidFill>
                <a:latin typeface="Georgia"/>
                <a:cs typeface="Georgia"/>
              </a:rPr>
              <a:t>:</a:t>
            </a:r>
            <a:r>
              <a:rPr sz="2000" b="1" spc="25" dirty="0">
                <a:solidFill>
                  <a:srgbClr val="F7DBBE"/>
                </a:solidFill>
                <a:latin typeface="Georgia"/>
                <a:cs typeface="Georgia"/>
              </a:rPr>
              <a:t> </a:t>
            </a:r>
            <a:r>
              <a:rPr sz="2000" spc="-80" dirty="0">
                <a:solidFill>
                  <a:srgbClr val="F7DBBE"/>
                </a:solidFill>
                <a:latin typeface="Arial Black"/>
                <a:cs typeface="Arial Black"/>
              </a:rPr>
              <a:t>студент</a:t>
            </a:r>
            <a:r>
              <a:rPr sz="2000" spc="-130" dirty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000" spc="-10" dirty="0">
                <a:solidFill>
                  <a:srgbClr val="F7DBBE"/>
                </a:solidFill>
                <a:latin typeface="Arial Black"/>
                <a:cs typeface="Arial Black"/>
              </a:rPr>
              <a:t>повинен </a:t>
            </a:r>
            <a:r>
              <a:rPr sz="2000" spc="-100" dirty="0">
                <a:solidFill>
                  <a:srgbClr val="F7DBBE"/>
                </a:solidFill>
                <a:latin typeface="Arial Black"/>
                <a:cs typeface="Arial Black"/>
              </a:rPr>
              <a:t>знати</a:t>
            </a:r>
            <a:r>
              <a:rPr sz="2000" b="1" spc="-100" dirty="0">
                <a:solidFill>
                  <a:srgbClr val="F7DBBE"/>
                </a:solidFill>
                <a:latin typeface="Georgia"/>
                <a:cs typeface="Georgia"/>
              </a:rPr>
              <a:t>:</a:t>
            </a:r>
            <a:r>
              <a:rPr sz="2000" b="1" spc="-5" dirty="0">
                <a:solidFill>
                  <a:srgbClr val="F7DBBE"/>
                </a:solidFill>
                <a:latin typeface="Georgia"/>
                <a:cs typeface="Georgia"/>
              </a:rPr>
              <a:t> </a:t>
            </a:r>
            <a:r>
              <a:rPr sz="2000" spc="-105" dirty="0">
                <a:solidFill>
                  <a:srgbClr val="F7DBBE"/>
                </a:solidFill>
                <a:latin typeface="Arial Black"/>
                <a:cs typeface="Arial Black"/>
              </a:rPr>
              <a:t>засвоювати</a:t>
            </a:r>
            <a:r>
              <a:rPr sz="2000" spc="-165" dirty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000" spc="-70" dirty="0">
                <a:solidFill>
                  <a:srgbClr val="F7DBBE"/>
                </a:solidFill>
                <a:latin typeface="Arial Black"/>
                <a:cs typeface="Arial Black"/>
              </a:rPr>
              <a:t>нову</a:t>
            </a:r>
            <a:r>
              <a:rPr sz="2000" spc="-160" dirty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000" spc="-155" dirty="0" err="1">
                <a:solidFill>
                  <a:srgbClr val="F7DBBE"/>
                </a:solidFill>
                <a:latin typeface="Arial Black"/>
                <a:cs typeface="Arial Black"/>
              </a:rPr>
              <a:t>фахову</a:t>
            </a:r>
            <a:r>
              <a:rPr sz="2000" spc="-165" dirty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lang="uk-UA" sz="2000" spc="-114" dirty="0">
                <a:solidFill>
                  <a:srgbClr val="F7DBBE"/>
                </a:solidFill>
                <a:latin typeface="Arial Black"/>
                <a:cs typeface="Arial Black"/>
              </a:rPr>
              <a:t>і</a:t>
            </a:r>
            <a:r>
              <a:rPr sz="2000" spc="-114" dirty="0" err="1" smtClean="0">
                <a:solidFill>
                  <a:srgbClr val="F7DBBE"/>
                </a:solidFill>
                <a:latin typeface="Arial Black"/>
                <a:cs typeface="Arial Black"/>
              </a:rPr>
              <a:t>нформацıю</a:t>
            </a:r>
            <a:r>
              <a:rPr sz="2000" b="1" spc="-114" dirty="0">
                <a:solidFill>
                  <a:srgbClr val="F7DBBE"/>
                </a:solidFill>
                <a:latin typeface="Georgia"/>
                <a:cs typeface="Georgia"/>
              </a:rPr>
              <a:t>,</a:t>
            </a:r>
            <a:r>
              <a:rPr sz="2000" b="1" dirty="0">
                <a:solidFill>
                  <a:srgbClr val="F7DBBE"/>
                </a:solidFill>
                <a:latin typeface="Georgia"/>
                <a:cs typeface="Georgia"/>
              </a:rPr>
              <a:t> </a:t>
            </a:r>
            <a:r>
              <a:rPr sz="2000" spc="-10" dirty="0" err="1" smtClean="0">
                <a:solidFill>
                  <a:srgbClr val="F7DBBE"/>
                </a:solidFill>
                <a:latin typeface="Arial Black"/>
                <a:cs typeface="Arial Black"/>
              </a:rPr>
              <a:t>оц</a:t>
            </a:r>
            <a:r>
              <a:rPr lang="uk-UA" sz="2000" spc="-10" dirty="0" smtClean="0">
                <a:solidFill>
                  <a:srgbClr val="F7DBBE"/>
                </a:solidFill>
                <a:latin typeface="Arial Black"/>
                <a:cs typeface="Arial Black"/>
              </a:rPr>
              <a:t>і</a:t>
            </a:r>
            <a:r>
              <a:rPr sz="2000" spc="-10" dirty="0" err="1" smtClean="0">
                <a:solidFill>
                  <a:srgbClr val="F7DBBE"/>
                </a:solidFill>
                <a:latin typeface="Arial Black"/>
                <a:cs typeface="Arial Black"/>
              </a:rPr>
              <a:t>нювати</a:t>
            </a:r>
            <a:r>
              <a:rPr sz="2000" spc="-10" dirty="0" smtClean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000" dirty="0">
                <a:solidFill>
                  <a:srgbClr val="F7DBBE"/>
                </a:solidFill>
                <a:latin typeface="Arial Black"/>
                <a:cs typeface="Arial Black"/>
              </a:rPr>
              <a:t>й</a:t>
            </a:r>
            <a:r>
              <a:rPr sz="2000" spc="-140" dirty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000" spc="-65" dirty="0">
                <a:solidFill>
                  <a:srgbClr val="F7DBBE"/>
                </a:solidFill>
                <a:latin typeface="Arial Black"/>
                <a:cs typeface="Arial Black"/>
              </a:rPr>
              <a:t>представляти</a:t>
            </a:r>
            <a:r>
              <a:rPr sz="2000" spc="-135" dirty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000" spc="-95" dirty="0" err="1">
                <a:solidFill>
                  <a:srgbClr val="F7DBBE"/>
                </a:solidFill>
                <a:latin typeface="Arial Black"/>
                <a:cs typeface="Arial Black"/>
              </a:rPr>
              <a:t>власний</a:t>
            </a:r>
            <a:r>
              <a:rPr sz="2000" spc="-140" dirty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000" spc="-85" dirty="0" err="1" smtClean="0">
                <a:solidFill>
                  <a:srgbClr val="F7DBBE"/>
                </a:solidFill>
                <a:latin typeface="Arial Black"/>
                <a:cs typeface="Arial Black"/>
              </a:rPr>
              <a:t>досв</a:t>
            </a:r>
            <a:r>
              <a:rPr lang="uk-UA" sz="2000" spc="-85" dirty="0" smtClean="0">
                <a:solidFill>
                  <a:srgbClr val="F7DBBE"/>
                </a:solidFill>
                <a:latin typeface="Arial Black"/>
                <a:cs typeface="Arial Black"/>
              </a:rPr>
              <a:t>і</a:t>
            </a:r>
            <a:r>
              <a:rPr sz="2000" spc="-85" dirty="0" smtClean="0">
                <a:solidFill>
                  <a:srgbClr val="F7DBBE"/>
                </a:solidFill>
                <a:latin typeface="Arial Black"/>
                <a:cs typeface="Arial Black"/>
              </a:rPr>
              <a:t>д</a:t>
            </a:r>
            <a:r>
              <a:rPr sz="2000" b="1" spc="-85" dirty="0">
                <a:solidFill>
                  <a:srgbClr val="F7DBBE"/>
                </a:solidFill>
                <a:latin typeface="Georgia"/>
                <a:cs typeface="Georgia"/>
              </a:rPr>
              <a:t>,</a:t>
            </a:r>
            <a:r>
              <a:rPr sz="2000" b="1" spc="25" dirty="0">
                <a:solidFill>
                  <a:srgbClr val="F7DBBE"/>
                </a:solidFill>
                <a:latin typeface="Georgia"/>
                <a:cs typeface="Georgia"/>
              </a:rPr>
              <a:t> </a:t>
            </a:r>
            <a:r>
              <a:rPr sz="2000" spc="-95" dirty="0" err="1" smtClean="0">
                <a:solidFill>
                  <a:srgbClr val="F7DBBE"/>
                </a:solidFill>
                <a:latin typeface="Arial Black"/>
                <a:cs typeface="Arial Black"/>
              </a:rPr>
              <a:t>анал</a:t>
            </a:r>
            <a:r>
              <a:rPr lang="uk-UA" sz="2000" spc="-95" dirty="0" smtClean="0">
                <a:solidFill>
                  <a:srgbClr val="F7DBBE"/>
                </a:solidFill>
                <a:latin typeface="Arial Black"/>
                <a:cs typeface="Arial Black"/>
              </a:rPr>
              <a:t>і</a:t>
            </a:r>
            <a:r>
              <a:rPr sz="2000" spc="-95" dirty="0" err="1" smtClean="0">
                <a:solidFill>
                  <a:srgbClr val="F7DBBE"/>
                </a:solidFill>
                <a:latin typeface="Arial Black"/>
                <a:cs typeface="Arial Black"/>
              </a:rPr>
              <a:t>зувати</a:t>
            </a:r>
            <a:r>
              <a:rPr sz="2000" spc="-135" dirty="0" smtClean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000" spc="-50" dirty="0">
                <a:solidFill>
                  <a:srgbClr val="F7DBBE"/>
                </a:solidFill>
                <a:latin typeface="Arial Black"/>
                <a:cs typeface="Arial Black"/>
              </a:rPr>
              <a:t>й </a:t>
            </a:r>
            <a:r>
              <a:rPr sz="2000" spc="-100" dirty="0" err="1">
                <a:solidFill>
                  <a:srgbClr val="F7DBBE"/>
                </a:solidFill>
                <a:latin typeface="Arial Black"/>
                <a:cs typeface="Arial Black"/>
              </a:rPr>
              <a:t>застосовувати</a:t>
            </a:r>
            <a:r>
              <a:rPr sz="2000" spc="-160" dirty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000" spc="-80" dirty="0" err="1" smtClean="0">
                <a:solidFill>
                  <a:srgbClr val="F7DBBE"/>
                </a:solidFill>
                <a:latin typeface="Arial Black"/>
                <a:cs typeface="Arial Black"/>
              </a:rPr>
              <a:t>досв</a:t>
            </a:r>
            <a:r>
              <a:rPr lang="uk-UA" sz="2000" spc="-80" dirty="0" smtClean="0">
                <a:solidFill>
                  <a:srgbClr val="F7DBBE"/>
                </a:solidFill>
                <a:latin typeface="Arial Black"/>
                <a:cs typeface="Arial Black"/>
              </a:rPr>
              <a:t>і</a:t>
            </a:r>
            <a:r>
              <a:rPr sz="2000" spc="-80" dirty="0" smtClean="0">
                <a:solidFill>
                  <a:srgbClr val="F7DBBE"/>
                </a:solidFill>
                <a:latin typeface="Arial Black"/>
                <a:cs typeface="Arial Black"/>
              </a:rPr>
              <a:t>д</a:t>
            </a:r>
            <a:r>
              <a:rPr sz="2000" spc="-155" dirty="0" smtClean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000" spc="-114" dirty="0">
                <a:solidFill>
                  <a:srgbClr val="F7DBBE"/>
                </a:solidFill>
                <a:latin typeface="Arial Black"/>
                <a:cs typeface="Arial Black"/>
              </a:rPr>
              <a:t>колег</a:t>
            </a:r>
            <a:r>
              <a:rPr sz="2000" b="1" spc="-114" dirty="0">
                <a:solidFill>
                  <a:srgbClr val="F7DBBE"/>
                </a:solidFill>
                <a:latin typeface="Georgia"/>
                <a:cs typeface="Georgia"/>
              </a:rPr>
              <a:t>.</a:t>
            </a:r>
            <a:r>
              <a:rPr sz="2000" b="1" spc="5" dirty="0">
                <a:solidFill>
                  <a:srgbClr val="F7DBBE"/>
                </a:solidFill>
                <a:latin typeface="Georgia"/>
                <a:cs typeface="Georgia"/>
              </a:rPr>
              <a:t> </a:t>
            </a:r>
            <a:r>
              <a:rPr sz="2000" spc="-10" dirty="0" err="1" smtClean="0">
                <a:solidFill>
                  <a:srgbClr val="F7DBBE"/>
                </a:solidFill>
                <a:latin typeface="Arial Black"/>
                <a:cs typeface="Arial Black"/>
              </a:rPr>
              <a:t>вм</a:t>
            </a:r>
            <a:r>
              <a:rPr lang="uk-UA" sz="2000" spc="-10" dirty="0" smtClean="0">
                <a:solidFill>
                  <a:srgbClr val="F7DBBE"/>
                </a:solidFill>
                <a:latin typeface="Arial Black"/>
                <a:cs typeface="Arial Black"/>
              </a:rPr>
              <a:t>і</a:t>
            </a:r>
            <a:r>
              <a:rPr sz="2000" spc="-10" dirty="0" err="1" smtClean="0">
                <a:solidFill>
                  <a:srgbClr val="F7DBBE"/>
                </a:solidFill>
                <a:latin typeface="Arial Black"/>
                <a:cs typeface="Arial Black"/>
              </a:rPr>
              <a:t>ти</a:t>
            </a:r>
            <a:r>
              <a:rPr sz="2000" b="1" spc="-10" dirty="0">
                <a:solidFill>
                  <a:srgbClr val="F7DBBE"/>
                </a:solidFill>
                <a:latin typeface="Georgia"/>
                <a:cs typeface="Georgia"/>
              </a:rPr>
              <a:t>:</a:t>
            </a:r>
            <a:r>
              <a:rPr sz="2000" b="1" dirty="0">
                <a:solidFill>
                  <a:srgbClr val="F7DBBE"/>
                </a:solidFill>
                <a:latin typeface="Georgia"/>
                <a:cs typeface="Georgia"/>
              </a:rPr>
              <a:t> -</a:t>
            </a:r>
            <a:r>
              <a:rPr sz="2000" b="1" spc="5" dirty="0">
                <a:solidFill>
                  <a:srgbClr val="F7DBBE"/>
                </a:solidFill>
                <a:latin typeface="Georgia"/>
                <a:cs typeface="Georgia"/>
              </a:rPr>
              <a:t> </a:t>
            </a:r>
            <a:r>
              <a:rPr sz="2000" spc="-60" dirty="0" err="1" smtClean="0">
                <a:solidFill>
                  <a:srgbClr val="F7DBBE"/>
                </a:solidFill>
                <a:latin typeface="Arial Black"/>
                <a:cs typeface="Arial Black"/>
              </a:rPr>
              <a:t>оц</a:t>
            </a:r>
            <a:r>
              <a:rPr lang="uk-UA" sz="2000" spc="-60" dirty="0" smtClean="0">
                <a:solidFill>
                  <a:srgbClr val="F7DBBE"/>
                </a:solidFill>
                <a:latin typeface="Arial Black"/>
                <a:cs typeface="Arial Black"/>
              </a:rPr>
              <a:t>і</a:t>
            </a:r>
            <a:r>
              <a:rPr sz="2000" spc="-60" dirty="0" err="1" smtClean="0">
                <a:solidFill>
                  <a:srgbClr val="F7DBBE"/>
                </a:solidFill>
                <a:latin typeface="Arial Black"/>
                <a:cs typeface="Arial Black"/>
              </a:rPr>
              <a:t>нювати</a:t>
            </a:r>
            <a:r>
              <a:rPr sz="2000" spc="-155" dirty="0" smtClean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000" spc="-10" dirty="0" err="1">
                <a:solidFill>
                  <a:srgbClr val="F7DBBE"/>
                </a:solidFill>
                <a:latin typeface="Arial Black"/>
                <a:cs typeface="Arial Black"/>
              </a:rPr>
              <a:t>рухову</a:t>
            </a:r>
            <a:r>
              <a:rPr sz="2000" spc="-10" dirty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000" spc="-55" dirty="0" err="1" smtClean="0">
                <a:solidFill>
                  <a:srgbClr val="F7DBBE"/>
                </a:solidFill>
                <a:latin typeface="Arial Black"/>
                <a:cs typeface="Arial Black"/>
              </a:rPr>
              <a:t>активн</a:t>
            </a:r>
            <a:r>
              <a:rPr lang="uk-UA" sz="2000" spc="-55" dirty="0" smtClean="0">
                <a:solidFill>
                  <a:srgbClr val="F7DBBE"/>
                </a:solidFill>
                <a:latin typeface="Arial Black"/>
                <a:cs typeface="Arial Black"/>
              </a:rPr>
              <a:t>і</a:t>
            </a:r>
            <a:r>
              <a:rPr sz="2000" spc="-55" dirty="0" err="1" smtClean="0">
                <a:solidFill>
                  <a:srgbClr val="F7DBBE"/>
                </a:solidFill>
                <a:latin typeface="Arial Black"/>
                <a:cs typeface="Arial Black"/>
              </a:rPr>
              <a:t>сть</a:t>
            </a:r>
            <a:r>
              <a:rPr sz="2000" spc="-145" dirty="0" smtClean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000" spc="-75" dirty="0">
                <a:solidFill>
                  <a:srgbClr val="F7DBBE"/>
                </a:solidFill>
                <a:latin typeface="Arial Black"/>
                <a:cs typeface="Arial Black"/>
              </a:rPr>
              <a:t>людини</a:t>
            </a:r>
            <a:r>
              <a:rPr sz="2000" spc="-145" dirty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000" spc="-30" dirty="0">
                <a:solidFill>
                  <a:srgbClr val="F7DBBE"/>
                </a:solidFill>
                <a:latin typeface="Arial Black"/>
                <a:cs typeface="Arial Black"/>
              </a:rPr>
              <a:t>та</a:t>
            </a:r>
            <a:r>
              <a:rPr sz="2000" spc="-145" dirty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000" spc="-65" dirty="0" err="1">
                <a:solidFill>
                  <a:srgbClr val="F7DBBE"/>
                </a:solidFill>
                <a:latin typeface="Arial Black"/>
                <a:cs typeface="Arial Black"/>
              </a:rPr>
              <a:t>її</a:t>
            </a:r>
            <a:r>
              <a:rPr sz="2000" spc="-145" dirty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000" spc="-105" dirty="0" smtClean="0">
                <a:solidFill>
                  <a:srgbClr val="F7DBBE"/>
                </a:solidFill>
                <a:latin typeface="Arial Black"/>
                <a:cs typeface="Arial Black"/>
              </a:rPr>
              <a:t>ф</a:t>
            </a:r>
            <a:r>
              <a:rPr lang="uk-UA" sz="2000" spc="-105" dirty="0" smtClean="0">
                <a:solidFill>
                  <a:srgbClr val="F7DBBE"/>
                </a:solidFill>
                <a:latin typeface="Arial Black"/>
                <a:cs typeface="Arial Black"/>
              </a:rPr>
              <a:t>і</a:t>
            </a:r>
            <a:r>
              <a:rPr sz="2000" spc="-105" dirty="0" err="1" smtClean="0">
                <a:solidFill>
                  <a:srgbClr val="F7DBBE"/>
                </a:solidFill>
                <a:latin typeface="Arial Black"/>
                <a:cs typeface="Arial Black"/>
              </a:rPr>
              <a:t>зичний</a:t>
            </a:r>
            <a:r>
              <a:rPr sz="2000" spc="-145" dirty="0" smtClean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000" spc="-125" dirty="0">
                <a:solidFill>
                  <a:srgbClr val="F7DBBE"/>
                </a:solidFill>
                <a:latin typeface="Arial Black"/>
                <a:cs typeface="Arial Black"/>
              </a:rPr>
              <a:t>стан</a:t>
            </a:r>
            <a:r>
              <a:rPr sz="2000" b="1" spc="-125" dirty="0">
                <a:solidFill>
                  <a:srgbClr val="F7DBBE"/>
                </a:solidFill>
                <a:latin typeface="Georgia"/>
                <a:cs typeface="Georgia"/>
              </a:rPr>
              <a:t>,</a:t>
            </a:r>
            <a:r>
              <a:rPr sz="2000" b="1" spc="15" dirty="0">
                <a:solidFill>
                  <a:srgbClr val="F7DBBE"/>
                </a:solidFill>
                <a:latin typeface="Georgia"/>
                <a:cs typeface="Georgia"/>
              </a:rPr>
              <a:t> </a:t>
            </a:r>
            <a:r>
              <a:rPr sz="2000" spc="-95" dirty="0">
                <a:solidFill>
                  <a:srgbClr val="F7DBBE"/>
                </a:solidFill>
                <a:latin typeface="Arial Black"/>
                <a:cs typeface="Arial Black"/>
              </a:rPr>
              <a:t>складати</a:t>
            </a:r>
            <a:r>
              <a:rPr sz="2000" spc="-145" dirty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000" spc="-25" dirty="0" err="1">
                <a:solidFill>
                  <a:srgbClr val="F7DBBE"/>
                </a:solidFill>
                <a:latin typeface="Arial Black"/>
                <a:cs typeface="Arial Black"/>
              </a:rPr>
              <a:t>та</a:t>
            </a:r>
            <a:r>
              <a:rPr sz="2000" spc="-25" dirty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000" spc="-85" dirty="0" err="1" smtClean="0">
                <a:solidFill>
                  <a:srgbClr val="F7DBBE"/>
                </a:solidFill>
                <a:latin typeface="Arial Black"/>
                <a:cs typeface="Arial Black"/>
              </a:rPr>
              <a:t>реал</a:t>
            </a:r>
            <a:r>
              <a:rPr lang="uk-UA" sz="2000" spc="-85" dirty="0" smtClean="0">
                <a:solidFill>
                  <a:srgbClr val="F7DBBE"/>
                </a:solidFill>
                <a:latin typeface="Arial Black"/>
                <a:cs typeface="Arial Black"/>
              </a:rPr>
              <a:t>і</a:t>
            </a:r>
            <a:r>
              <a:rPr sz="2000" spc="-85" dirty="0" err="1" smtClean="0">
                <a:solidFill>
                  <a:srgbClr val="F7DBBE"/>
                </a:solidFill>
                <a:latin typeface="Arial Black"/>
                <a:cs typeface="Arial Black"/>
              </a:rPr>
              <a:t>зовувати</a:t>
            </a:r>
            <a:r>
              <a:rPr sz="2000" spc="-114" dirty="0" smtClean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000" spc="-65" dirty="0" err="1">
                <a:solidFill>
                  <a:srgbClr val="F7DBBE"/>
                </a:solidFill>
                <a:latin typeface="Arial Black"/>
                <a:cs typeface="Arial Black"/>
              </a:rPr>
              <a:t>програми</a:t>
            </a:r>
            <a:r>
              <a:rPr sz="2000" spc="-110" dirty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000" spc="-60" dirty="0" err="1" smtClean="0">
                <a:solidFill>
                  <a:srgbClr val="F7DBBE"/>
                </a:solidFill>
                <a:latin typeface="Arial Black"/>
                <a:cs typeface="Arial Black"/>
              </a:rPr>
              <a:t>кондиц</a:t>
            </a:r>
            <a:r>
              <a:rPr lang="uk-UA" sz="2000" spc="-60" dirty="0" smtClean="0">
                <a:solidFill>
                  <a:srgbClr val="F7DBBE"/>
                </a:solidFill>
                <a:latin typeface="Arial Black"/>
                <a:cs typeface="Arial Black"/>
              </a:rPr>
              <a:t>і</a:t>
            </a:r>
            <a:r>
              <a:rPr sz="2000" spc="-60" dirty="0" err="1" smtClean="0">
                <a:solidFill>
                  <a:srgbClr val="F7DBBE"/>
                </a:solidFill>
                <a:latin typeface="Arial Black"/>
                <a:cs typeface="Arial Black"/>
              </a:rPr>
              <a:t>йного</a:t>
            </a:r>
            <a:r>
              <a:rPr sz="2000" spc="-114" dirty="0" smtClean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000" spc="-10" dirty="0">
                <a:solidFill>
                  <a:srgbClr val="F7DBBE"/>
                </a:solidFill>
                <a:latin typeface="Arial Black"/>
                <a:cs typeface="Arial Black"/>
              </a:rPr>
              <a:t>тренування</a:t>
            </a:r>
            <a:r>
              <a:rPr sz="2000" b="1" spc="-10" dirty="0">
                <a:solidFill>
                  <a:srgbClr val="F7DBBE"/>
                </a:solidFill>
                <a:latin typeface="Georgia"/>
                <a:cs typeface="Georgia"/>
              </a:rPr>
              <a:t>, </a:t>
            </a:r>
            <a:r>
              <a:rPr sz="2000" spc="-75" dirty="0" err="1" smtClean="0">
                <a:solidFill>
                  <a:srgbClr val="F7DBBE"/>
                </a:solidFill>
                <a:latin typeface="Arial Black"/>
                <a:cs typeface="Arial Black"/>
              </a:rPr>
              <a:t>орган</a:t>
            </a:r>
            <a:r>
              <a:rPr lang="uk-UA" sz="2000" spc="-75" dirty="0" smtClean="0">
                <a:solidFill>
                  <a:srgbClr val="F7DBBE"/>
                </a:solidFill>
                <a:latin typeface="Arial Black"/>
                <a:cs typeface="Arial Black"/>
              </a:rPr>
              <a:t>із</a:t>
            </a:r>
            <a:r>
              <a:rPr sz="2000" spc="-75" dirty="0" err="1" smtClean="0">
                <a:solidFill>
                  <a:srgbClr val="F7DBBE"/>
                </a:solidFill>
                <a:latin typeface="Arial Black"/>
                <a:cs typeface="Arial Black"/>
              </a:rPr>
              <a:t>овувати</a:t>
            </a:r>
            <a:r>
              <a:rPr sz="2000" spc="-95" dirty="0" smtClean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000" spc="-30" dirty="0">
                <a:solidFill>
                  <a:srgbClr val="F7DBBE"/>
                </a:solidFill>
                <a:latin typeface="Arial Black"/>
                <a:cs typeface="Arial Black"/>
              </a:rPr>
              <a:t>та</a:t>
            </a:r>
            <a:r>
              <a:rPr sz="2000" spc="-95" dirty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000" spc="-25" dirty="0" err="1">
                <a:solidFill>
                  <a:srgbClr val="F7DBBE"/>
                </a:solidFill>
                <a:latin typeface="Arial Black"/>
                <a:cs typeface="Arial Black"/>
              </a:rPr>
              <a:t>проводити</a:t>
            </a:r>
            <a:r>
              <a:rPr sz="2000" spc="-90" dirty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000" spc="-110" dirty="0" smtClean="0">
                <a:solidFill>
                  <a:srgbClr val="F7DBBE"/>
                </a:solidFill>
                <a:latin typeface="Arial Black"/>
                <a:cs typeface="Arial Black"/>
              </a:rPr>
              <a:t>ф</a:t>
            </a:r>
            <a:r>
              <a:rPr lang="uk-UA" sz="2000" spc="-110" dirty="0" smtClean="0">
                <a:solidFill>
                  <a:srgbClr val="F7DBBE"/>
                </a:solidFill>
                <a:latin typeface="Arial Black"/>
                <a:cs typeface="Arial Black"/>
              </a:rPr>
              <a:t>із</a:t>
            </a:r>
            <a:r>
              <a:rPr sz="2000" spc="-110" dirty="0" err="1" smtClean="0">
                <a:solidFill>
                  <a:srgbClr val="F7DBBE"/>
                </a:solidFill>
                <a:latin typeface="Arial Black"/>
                <a:cs typeface="Arial Black"/>
              </a:rPr>
              <a:t>культурно</a:t>
            </a:r>
            <a:r>
              <a:rPr sz="2000" b="1" spc="-110" dirty="0" err="1" smtClean="0">
                <a:solidFill>
                  <a:srgbClr val="F7DBBE"/>
                </a:solidFill>
                <a:latin typeface="Georgia"/>
                <a:cs typeface="Georgia"/>
              </a:rPr>
              <a:t>-</a:t>
            </a:r>
            <a:r>
              <a:rPr sz="2000" spc="-10" dirty="0" err="1" smtClean="0">
                <a:solidFill>
                  <a:srgbClr val="F7DBBE"/>
                </a:solidFill>
                <a:latin typeface="Arial Black"/>
                <a:cs typeface="Arial Black"/>
              </a:rPr>
              <a:t>оздоровчı</a:t>
            </a:r>
            <a:r>
              <a:rPr sz="2000" spc="-10" dirty="0" smtClean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000" spc="-10" dirty="0">
                <a:solidFill>
                  <a:srgbClr val="F7DBBE"/>
                </a:solidFill>
                <a:latin typeface="Arial Black"/>
                <a:cs typeface="Arial Black"/>
              </a:rPr>
              <a:t>заходи</a:t>
            </a:r>
            <a:r>
              <a:rPr sz="2000" b="1" spc="-10" dirty="0">
                <a:solidFill>
                  <a:srgbClr val="F7DBBE"/>
                </a:solidFill>
                <a:latin typeface="Georgia"/>
                <a:cs typeface="Georgia"/>
              </a:rPr>
              <a:t>;</a:t>
            </a:r>
            <a:endParaRPr sz="2000" dirty="0">
              <a:latin typeface="Georgia"/>
              <a:cs typeface="Georgia"/>
            </a:endParaRPr>
          </a:p>
          <a:p>
            <a:pPr marL="575945" marR="568325" algn="ctr">
              <a:lnSpc>
                <a:spcPct val="115599"/>
              </a:lnSpc>
            </a:pPr>
            <a:r>
              <a:rPr sz="2000" b="1" dirty="0">
                <a:solidFill>
                  <a:srgbClr val="F7DBBE"/>
                </a:solidFill>
                <a:latin typeface="Georgia"/>
                <a:cs typeface="Georgia"/>
              </a:rPr>
              <a:t>-</a:t>
            </a:r>
            <a:r>
              <a:rPr sz="2000" b="1" spc="5" dirty="0">
                <a:solidFill>
                  <a:srgbClr val="F7DBBE"/>
                </a:solidFill>
                <a:latin typeface="Georgia"/>
                <a:cs typeface="Georgia"/>
              </a:rPr>
              <a:t> </a:t>
            </a:r>
            <a:r>
              <a:rPr sz="2000" spc="-40" dirty="0" err="1">
                <a:solidFill>
                  <a:srgbClr val="F7DBBE"/>
                </a:solidFill>
                <a:latin typeface="Arial Black"/>
                <a:cs typeface="Arial Black"/>
              </a:rPr>
              <a:t>обґрунтовувати</a:t>
            </a:r>
            <a:r>
              <a:rPr sz="2000" spc="-155" dirty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000" spc="-40" dirty="0" err="1" smtClean="0">
                <a:solidFill>
                  <a:srgbClr val="F7DBBE"/>
                </a:solidFill>
                <a:latin typeface="Arial Black"/>
                <a:cs typeface="Arial Black"/>
              </a:rPr>
              <a:t>виб</a:t>
            </a:r>
            <a:r>
              <a:rPr lang="uk-UA" sz="2000" spc="-40" dirty="0" smtClean="0">
                <a:solidFill>
                  <a:srgbClr val="F7DBBE"/>
                </a:solidFill>
                <a:latin typeface="Arial Black"/>
                <a:cs typeface="Arial Black"/>
              </a:rPr>
              <a:t>і</a:t>
            </a:r>
            <a:r>
              <a:rPr sz="2000" spc="-40" dirty="0" smtClean="0">
                <a:solidFill>
                  <a:srgbClr val="F7DBBE"/>
                </a:solidFill>
                <a:latin typeface="Arial Black"/>
                <a:cs typeface="Arial Black"/>
              </a:rPr>
              <a:t>р</a:t>
            </a:r>
            <a:r>
              <a:rPr sz="2000" spc="-155" dirty="0" smtClean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000" spc="-110" dirty="0" err="1" smtClean="0">
                <a:solidFill>
                  <a:srgbClr val="F7DBBE"/>
                </a:solidFill>
                <a:latin typeface="Arial Black"/>
                <a:cs typeface="Arial Black"/>
              </a:rPr>
              <a:t>заходı</a:t>
            </a:r>
            <a:r>
              <a:rPr lang="uk-UA" sz="2000" spc="-110" dirty="0" err="1" smtClean="0">
                <a:solidFill>
                  <a:srgbClr val="F7DBBE"/>
                </a:solidFill>
                <a:latin typeface="Arial Black"/>
                <a:cs typeface="Arial Black"/>
              </a:rPr>
              <a:t>ів</a:t>
            </a:r>
            <a:r>
              <a:rPr sz="2000" spc="-155" dirty="0" smtClean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000" spc="-260" dirty="0">
                <a:solidFill>
                  <a:srgbClr val="F7DBBE"/>
                </a:solidFill>
                <a:latin typeface="Arial Black"/>
                <a:cs typeface="Arial Black"/>
              </a:rPr>
              <a:t>з</a:t>
            </a:r>
            <a:r>
              <a:rPr sz="2000" spc="-155" dirty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000" spc="-75" dirty="0" smtClean="0">
                <a:solidFill>
                  <a:srgbClr val="F7DBBE"/>
                </a:solidFill>
                <a:latin typeface="Arial Black"/>
                <a:cs typeface="Arial Black"/>
              </a:rPr>
              <a:t>ф</a:t>
            </a:r>
            <a:r>
              <a:rPr lang="uk-UA" sz="2000" spc="-75" dirty="0" smtClean="0">
                <a:solidFill>
                  <a:srgbClr val="F7DBBE"/>
                </a:solidFill>
                <a:latin typeface="Arial Black"/>
                <a:cs typeface="Arial Black"/>
              </a:rPr>
              <a:t>і</a:t>
            </a:r>
            <a:r>
              <a:rPr sz="2000" spc="-75" dirty="0" err="1" smtClean="0">
                <a:solidFill>
                  <a:srgbClr val="F7DBBE"/>
                </a:solidFill>
                <a:latin typeface="Arial Black"/>
                <a:cs typeface="Arial Black"/>
              </a:rPr>
              <a:t>зкультурно</a:t>
            </a:r>
            <a:r>
              <a:rPr sz="2000" b="1" spc="-75" dirty="0" smtClean="0">
                <a:solidFill>
                  <a:srgbClr val="F7DBBE"/>
                </a:solidFill>
                <a:latin typeface="Georgia"/>
                <a:cs typeface="Georgia"/>
              </a:rPr>
              <a:t>- </a:t>
            </a:r>
            <a:r>
              <a:rPr sz="2000" spc="-10" dirty="0">
                <a:solidFill>
                  <a:srgbClr val="F7DBBE"/>
                </a:solidFill>
                <a:latin typeface="Arial Black"/>
                <a:cs typeface="Arial Black"/>
              </a:rPr>
              <a:t>спортивної</a:t>
            </a:r>
            <a:endParaRPr sz="2000" dirty="0">
              <a:latin typeface="Arial Black"/>
              <a:cs typeface="Arial Black"/>
            </a:endParaRPr>
          </a:p>
          <a:p>
            <a:pPr algn="ctr">
              <a:lnSpc>
                <a:spcPct val="100000"/>
              </a:lnSpc>
              <a:spcBef>
                <a:spcPts val="375"/>
              </a:spcBef>
            </a:pPr>
            <a:r>
              <a:rPr lang="uk-UA" sz="2000" spc="-85" dirty="0" smtClean="0">
                <a:solidFill>
                  <a:srgbClr val="F7DBBE"/>
                </a:solidFill>
                <a:latin typeface="Arial Black"/>
                <a:cs typeface="Arial Black"/>
              </a:rPr>
              <a:t>реабілітації</a:t>
            </a:r>
            <a:r>
              <a:rPr sz="2000" spc="-135" dirty="0" smtClean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000" spc="-30" dirty="0">
                <a:solidFill>
                  <a:srgbClr val="F7DBBE"/>
                </a:solidFill>
                <a:latin typeface="Arial Black"/>
                <a:cs typeface="Arial Black"/>
              </a:rPr>
              <a:t>та</a:t>
            </a:r>
            <a:r>
              <a:rPr sz="2000" spc="-130" dirty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000" spc="-55" dirty="0">
                <a:solidFill>
                  <a:srgbClr val="F7DBBE"/>
                </a:solidFill>
                <a:latin typeface="Arial Black"/>
                <a:cs typeface="Arial Black"/>
              </a:rPr>
              <a:t>адаптивного</a:t>
            </a:r>
            <a:r>
              <a:rPr sz="2000" spc="-130" dirty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000" spc="-10" dirty="0">
                <a:solidFill>
                  <a:srgbClr val="F7DBBE"/>
                </a:solidFill>
                <a:latin typeface="Arial Black"/>
                <a:cs typeface="Arial Black"/>
              </a:rPr>
              <a:t>спорту</a:t>
            </a:r>
            <a:r>
              <a:rPr sz="2000" b="1" spc="-10" dirty="0">
                <a:solidFill>
                  <a:srgbClr val="F7DBBE"/>
                </a:solidFill>
                <a:latin typeface="Georgia"/>
                <a:cs typeface="Georgia"/>
              </a:rPr>
              <a:t>;</a:t>
            </a:r>
            <a:endParaRPr sz="2000" dirty="0">
              <a:latin typeface="Georgia"/>
              <a:cs typeface="Georgia"/>
            </a:endParaRPr>
          </a:p>
          <a:p>
            <a:pPr marL="152400" marR="144780" algn="ctr">
              <a:lnSpc>
                <a:spcPct val="115599"/>
              </a:lnSpc>
              <a:spcBef>
                <a:spcPts val="5"/>
              </a:spcBef>
            </a:pPr>
            <a:r>
              <a:rPr sz="2000" b="1" dirty="0">
                <a:solidFill>
                  <a:srgbClr val="F7DBBE"/>
                </a:solidFill>
                <a:latin typeface="Georgia"/>
                <a:cs typeface="Georgia"/>
              </a:rPr>
              <a:t>-</a:t>
            </a:r>
            <a:r>
              <a:rPr sz="2000" b="1" spc="15" dirty="0">
                <a:solidFill>
                  <a:srgbClr val="F7DBBE"/>
                </a:solidFill>
                <a:latin typeface="Georgia"/>
                <a:cs typeface="Georgia"/>
              </a:rPr>
              <a:t> </a:t>
            </a:r>
            <a:r>
              <a:rPr sz="2000" spc="-45" dirty="0" err="1">
                <a:solidFill>
                  <a:srgbClr val="F7DBBE"/>
                </a:solidFill>
                <a:latin typeface="Arial Black"/>
                <a:cs typeface="Arial Black"/>
              </a:rPr>
              <a:t>використовувати</a:t>
            </a:r>
            <a:r>
              <a:rPr sz="2000" spc="-140" dirty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000" spc="-155" dirty="0" err="1" smtClean="0">
                <a:solidFill>
                  <a:srgbClr val="F7DBBE"/>
                </a:solidFill>
                <a:latin typeface="Arial Black"/>
                <a:cs typeface="Arial Black"/>
              </a:rPr>
              <a:t>засвоєннı</a:t>
            </a:r>
            <a:r>
              <a:rPr lang="uk-UA" sz="2000" spc="-145" dirty="0" smtClean="0">
                <a:solidFill>
                  <a:srgbClr val="F7DBBE"/>
                </a:solidFill>
                <a:latin typeface="Arial Black"/>
                <a:cs typeface="Arial Black"/>
              </a:rPr>
              <a:t>і </a:t>
            </a:r>
            <a:r>
              <a:rPr sz="2000" spc="-80" dirty="0" err="1" smtClean="0">
                <a:solidFill>
                  <a:srgbClr val="F7DBBE"/>
                </a:solidFill>
                <a:latin typeface="Arial Black"/>
                <a:cs typeface="Arial Black"/>
              </a:rPr>
              <a:t>ум</a:t>
            </a:r>
            <a:r>
              <a:rPr lang="uk-UA" sz="2000" spc="-80" dirty="0" smtClean="0">
                <a:solidFill>
                  <a:srgbClr val="F7DBBE"/>
                </a:solidFill>
                <a:latin typeface="Arial Black"/>
                <a:cs typeface="Arial Black"/>
              </a:rPr>
              <a:t>і</a:t>
            </a:r>
            <a:r>
              <a:rPr sz="2000" spc="-80" dirty="0" err="1" smtClean="0">
                <a:solidFill>
                  <a:srgbClr val="F7DBBE"/>
                </a:solidFill>
                <a:latin typeface="Arial Black"/>
                <a:cs typeface="Arial Black"/>
              </a:rPr>
              <a:t>ння</a:t>
            </a:r>
            <a:r>
              <a:rPr sz="2000" spc="-140" dirty="0" smtClean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lang="uk-UA" sz="2000" spc="-60" dirty="0">
                <a:solidFill>
                  <a:srgbClr val="F7DBBE"/>
                </a:solidFill>
                <a:latin typeface="Arial Black"/>
                <a:cs typeface="Arial Black"/>
              </a:rPr>
              <a:t>і</a:t>
            </a:r>
            <a:r>
              <a:rPr sz="2000" spc="-145" dirty="0" smtClean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000" spc="-40" dirty="0">
                <a:solidFill>
                  <a:srgbClr val="F7DBBE"/>
                </a:solidFill>
                <a:latin typeface="Arial Black"/>
                <a:cs typeface="Arial Black"/>
              </a:rPr>
              <a:t>навички</a:t>
            </a:r>
            <a:r>
              <a:rPr sz="2000" spc="-145" dirty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000" spc="-10" dirty="0">
                <a:solidFill>
                  <a:srgbClr val="F7DBBE"/>
                </a:solidFill>
                <a:latin typeface="Arial Black"/>
                <a:cs typeface="Arial Black"/>
              </a:rPr>
              <a:t>занять популярними</a:t>
            </a:r>
            <a:endParaRPr sz="2000" dirty="0">
              <a:latin typeface="Arial Black"/>
              <a:cs typeface="Arial Black"/>
            </a:endParaRPr>
          </a:p>
          <a:p>
            <a:pPr algn="ctr">
              <a:lnSpc>
                <a:spcPct val="100000"/>
              </a:lnSpc>
              <a:spcBef>
                <a:spcPts val="375"/>
              </a:spcBef>
            </a:pPr>
            <a:r>
              <a:rPr sz="2000" spc="-20" dirty="0">
                <a:solidFill>
                  <a:srgbClr val="F7DBBE"/>
                </a:solidFill>
                <a:latin typeface="Arial Black"/>
                <a:cs typeface="Arial Black"/>
              </a:rPr>
              <a:t>видами</a:t>
            </a:r>
            <a:r>
              <a:rPr sz="2000" spc="-135" dirty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000" spc="-90" dirty="0">
                <a:solidFill>
                  <a:srgbClr val="F7DBBE"/>
                </a:solidFill>
                <a:latin typeface="Arial Black"/>
                <a:cs typeface="Arial Black"/>
              </a:rPr>
              <a:t>рухової</a:t>
            </a:r>
            <a:r>
              <a:rPr sz="2000" spc="-135" dirty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000" spc="-60" dirty="0">
                <a:solidFill>
                  <a:srgbClr val="F7DBBE"/>
                </a:solidFill>
                <a:latin typeface="Arial Black"/>
                <a:cs typeface="Arial Black"/>
              </a:rPr>
              <a:t>активностı</a:t>
            </a:r>
            <a:r>
              <a:rPr sz="2000" spc="-130" dirty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000" spc="-85" dirty="0">
                <a:solidFill>
                  <a:srgbClr val="F7DBBE"/>
                </a:solidFill>
                <a:latin typeface="Arial Black"/>
                <a:cs typeface="Arial Black"/>
              </a:rPr>
              <a:t>оздоровчої</a:t>
            </a:r>
            <a:r>
              <a:rPr sz="2000" spc="-135" dirty="0">
                <a:solidFill>
                  <a:srgbClr val="F7DBBE"/>
                </a:solidFill>
                <a:latin typeface="Arial Black"/>
                <a:cs typeface="Arial Black"/>
              </a:rPr>
              <a:t> </a:t>
            </a:r>
            <a:r>
              <a:rPr sz="2000" spc="-10" dirty="0">
                <a:solidFill>
                  <a:srgbClr val="F7DBBE"/>
                </a:solidFill>
                <a:latin typeface="Arial Black"/>
                <a:cs typeface="Arial Black"/>
              </a:rPr>
              <a:t>спрямованостı</a:t>
            </a:r>
            <a:endParaRPr sz="2000" dirty="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21176" y="45179"/>
            <a:ext cx="15088869" cy="2578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808220" marR="5080" indent="-4796155">
              <a:lnSpc>
                <a:spcPct val="116300"/>
              </a:lnSpc>
              <a:spcBef>
                <a:spcPts val="100"/>
              </a:spcBef>
            </a:pPr>
            <a:r>
              <a:rPr lang="uk-UA" sz="7200" spc="-50" dirty="0" smtClean="0">
                <a:solidFill>
                  <a:srgbClr val="FA9938"/>
                </a:solidFill>
              </a:rPr>
              <a:t>І</a:t>
            </a:r>
            <a:r>
              <a:rPr sz="7200" spc="-50" dirty="0" err="1" smtClean="0">
                <a:solidFill>
                  <a:srgbClr val="FA9938"/>
                </a:solidFill>
              </a:rPr>
              <a:t>нформац</a:t>
            </a:r>
            <a:r>
              <a:rPr lang="uk-UA" sz="7200" spc="-50" dirty="0" smtClean="0">
                <a:solidFill>
                  <a:srgbClr val="FA9938"/>
                </a:solidFill>
              </a:rPr>
              <a:t>і</a:t>
            </a:r>
            <a:r>
              <a:rPr sz="7200" spc="-50" dirty="0" err="1" smtClean="0">
                <a:solidFill>
                  <a:srgbClr val="FA9938"/>
                </a:solidFill>
              </a:rPr>
              <a:t>йний</a:t>
            </a:r>
            <a:r>
              <a:rPr sz="7200" spc="-470" dirty="0" smtClean="0">
                <a:solidFill>
                  <a:srgbClr val="FA9938"/>
                </a:solidFill>
              </a:rPr>
              <a:t> </a:t>
            </a:r>
            <a:r>
              <a:rPr sz="7200" spc="-105" dirty="0">
                <a:solidFill>
                  <a:srgbClr val="FA9938"/>
                </a:solidFill>
              </a:rPr>
              <a:t>обсяг</a:t>
            </a:r>
            <a:r>
              <a:rPr sz="7200" spc="-470" dirty="0">
                <a:solidFill>
                  <a:srgbClr val="FA9938"/>
                </a:solidFill>
              </a:rPr>
              <a:t> </a:t>
            </a:r>
            <a:r>
              <a:rPr sz="7200" spc="114" dirty="0" err="1">
                <a:solidFill>
                  <a:srgbClr val="FA9938"/>
                </a:solidFill>
              </a:rPr>
              <a:t>навчальної</a:t>
            </a:r>
            <a:r>
              <a:rPr sz="7200" spc="114" dirty="0">
                <a:solidFill>
                  <a:srgbClr val="FA9938"/>
                </a:solidFill>
              </a:rPr>
              <a:t> </a:t>
            </a:r>
            <a:r>
              <a:rPr sz="7200" spc="-145" dirty="0" err="1" smtClean="0">
                <a:solidFill>
                  <a:srgbClr val="FA9938"/>
                </a:solidFill>
              </a:rPr>
              <a:t>дисципл</a:t>
            </a:r>
            <a:r>
              <a:rPr lang="uk-UA" sz="7200" spc="-145" dirty="0" smtClean="0">
                <a:solidFill>
                  <a:srgbClr val="FA9938"/>
                </a:solidFill>
              </a:rPr>
              <a:t>і</a:t>
            </a:r>
            <a:r>
              <a:rPr sz="7200" spc="-145" dirty="0" err="1" smtClean="0">
                <a:solidFill>
                  <a:srgbClr val="FA9938"/>
                </a:solidFill>
              </a:rPr>
              <a:t>ни</a:t>
            </a:r>
            <a:r>
              <a:rPr sz="7200" spc="-145" dirty="0">
                <a:solidFill>
                  <a:srgbClr val="FA9938"/>
                </a:solidFill>
                <a:latin typeface="Verdana"/>
                <a:cs typeface="Verdana"/>
              </a:rPr>
              <a:t>:</a:t>
            </a:r>
            <a:endParaRPr sz="7200" dirty="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7030" y="2487972"/>
            <a:ext cx="17607915" cy="7483475"/>
          </a:xfrm>
          <a:prstGeom prst="rect">
            <a:avLst/>
          </a:prstGeom>
        </p:spPr>
        <p:txBody>
          <a:bodyPr vert="horz" wrap="square" lIns="0" tIns="1250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85"/>
              </a:spcBef>
              <a:tabLst>
                <a:tab pos="1753870" algn="l"/>
              </a:tabLst>
            </a:pPr>
            <a:r>
              <a:rPr sz="4700" spc="-20" dirty="0">
                <a:solidFill>
                  <a:srgbClr val="F7DBBE"/>
                </a:solidFill>
                <a:latin typeface="Lucida Sans Unicode"/>
                <a:cs typeface="Lucida Sans Unicode"/>
              </a:rPr>
              <a:t>Тема</a:t>
            </a:r>
            <a:r>
              <a:rPr sz="4700" dirty="0">
                <a:solidFill>
                  <a:srgbClr val="F7DBBE"/>
                </a:solidFill>
                <a:latin typeface="Lucida Sans Unicode"/>
                <a:cs typeface="Lucida Sans Unicode"/>
              </a:rPr>
              <a:t>	</a:t>
            </a:r>
            <a:r>
              <a:rPr sz="4700" spc="-500" dirty="0">
                <a:solidFill>
                  <a:srgbClr val="F7DBBE"/>
                </a:solidFill>
                <a:latin typeface="Verdana"/>
                <a:cs typeface="Verdana"/>
              </a:rPr>
              <a:t>1.</a:t>
            </a:r>
            <a:r>
              <a:rPr sz="4700" spc="-484" dirty="0">
                <a:solidFill>
                  <a:srgbClr val="F7DBBE"/>
                </a:solidFill>
                <a:latin typeface="Verdana"/>
                <a:cs typeface="Verdana"/>
              </a:rPr>
              <a:t> </a:t>
            </a:r>
            <a:r>
              <a:rPr sz="4700" dirty="0" err="1">
                <a:solidFill>
                  <a:srgbClr val="F7DBBE"/>
                </a:solidFill>
                <a:latin typeface="Lucida Sans Unicode"/>
                <a:cs typeface="Lucida Sans Unicode"/>
              </a:rPr>
              <a:t>Основи</a:t>
            </a:r>
            <a:r>
              <a:rPr sz="4700" spc="-320" dirty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4700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л</a:t>
            </a:r>
            <a:r>
              <a:rPr lang="uk-UA" sz="4700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і</a:t>
            </a:r>
            <a:r>
              <a:rPr sz="4700" dirty="0" err="1" smtClean="0">
                <a:solidFill>
                  <a:srgbClr val="F7DBBE"/>
                </a:solidFill>
                <a:latin typeface="Lucida Sans Unicode"/>
                <a:cs typeface="Lucida Sans Unicode"/>
              </a:rPr>
              <a:t>кувальної</a:t>
            </a:r>
            <a:r>
              <a:rPr sz="4700" spc="-320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4700" spc="-45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ф</a:t>
            </a:r>
            <a:r>
              <a:rPr lang="uk-UA" sz="4700" spc="-45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і</a:t>
            </a:r>
            <a:r>
              <a:rPr sz="4700" spc="-45" dirty="0" err="1" smtClean="0">
                <a:solidFill>
                  <a:srgbClr val="F7DBBE"/>
                </a:solidFill>
                <a:latin typeface="Lucida Sans Unicode"/>
                <a:cs typeface="Lucida Sans Unicode"/>
              </a:rPr>
              <a:t>зичної</a:t>
            </a:r>
            <a:r>
              <a:rPr sz="4700" spc="-320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4700" spc="-10" dirty="0">
                <a:solidFill>
                  <a:srgbClr val="F7DBBE"/>
                </a:solidFill>
                <a:latin typeface="Lucida Sans Unicode"/>
                <a:cs typeface="Lucida Sans Unicode"/>
              </a:rPr>
              <a:t>культури</a:t>
            </a:r>
            <a:r>
              <a:rPr sz="4700" spc="-10" dirty="0">
                <a:solidFill>
                  <a:srgbClr val="F7DBBE"/>
                </a:solidFill>
                <a:latin typeface="Verdana"/>
                <a:cs typeface="Verdana"/>
              </a:rPr>
              <a:t>.</a:t>
            </a:r>
            <a:endParaRPr sz="4700" dirty="0">
              <a:latin typeface="Verdana"/>
              <a:cs typeface="Verdana"/>
            </a:endParaRPr>
          </a:p>
          <a:p>
            <a:pPr marL="12700" marR="803910">
              <a:lnSpc>
                <a:spcPct val="115700"/>
              </a:lnSpc>
            </a:pPr>
            <a:r>
              <a:rPr sz="4700" spc="-80" dirty="0">
                <a:solidFill>
                  <a:srgbClr val="F7DBBE"/>
                </a:solidFill>
                <a:latin typeface="Lucida Sans Unicode"/>
                <a:cs typeface="Lucida Sans Unicode"/>
              </a:rPr>
              <a:t>Тема</a:t>
            </a:r>
            <a:r>
              <a:rPr sz="4700" spc="-290" dirty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4700" spc="-455" dirty="0">
                <a:solidFill>
                  <a:srgbClr val="F7DBBE"/>
                </a:solidFill>
                <a:latin typeface="Verdana"/>
                <a:cs typeface="Verdana"/>
              </a:rPr>
              <a:t>2. </a:t>
            </a:r>
            <a:r>
              <a:rPr sz="4700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Л</a:t>
            </a:r>
            <a:r>
              <a:rPr lang="uk-UA" sz="4700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і</a:t>
            </a:r>
            <a:r>
              <a:rPr sz="4700" dirty="0" err="1" smtClean="0">
                <a:solidFill>
                  <a:srgbClr val="F7DBBE"/>
                </a:solidFill>
                <a:latin typeface="Lucida Sans Unicode"/>
                <a:cs typeface="Lucida Sans Unicode"/>
              </a:rPr>
              <a:t>кувальна</a:t>
            </a:r>
            <a:r>
              <a:rPr sz="4700" spc="-285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4700" spc="-10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ф</a:t>
            </a:r>
            <a:r>
              <a:rPr lang="uk-UA" sz="4700" spc="-10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і</a:t>
            </a:r>
            <a:r>
              <a:rPr sz="4700" spc="-10" dirty="0" err="1" smtClean="0">
                <a:solidFill>
                  <a:srgbClr val="F7DBBE"/>
                </a:solidFill>
                <a:latin typeface="Lucida Sans Unicode"/>
                <a:cs typeface="Lucida Sans Unicode"/>
              </a:rPr>
              <a:t>зична</a:t>
            </a:r>
            <a:r>
              <a:rPr sz="4700" spc="-290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4700" spc="-10" dirty="0">
                <a:solidFill>
                  <a:srgbClr val="F7DBBE"/>
                </a:solidFill>
                <a:latin typeface="Lucida Sans Unicode"/>
                <a:cs typeface="Lucida Sans Unicode"/>
              </a:rPr>
              <a:t>культура</a:t>
            </a:r>
            <a:r>
              <a:rPr sz="4700" spc="-290" dirty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4700" spc="-20" dirty="0">
                <a:solidFill>
                  <a:srgbClr val="F7DBBE"/>
                </a:solidFill>
                <a:latin typeface="Lucida Sans Unicode"/>
                <a:cs typeface="Lucida Sans Unicode"/>
              </a:rPr>
              <a:t>при</a:t>
            </a:r>
            <a:r>
              <a:rPr sz="4700" spc="-285" dirty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4700" spc="-10" dirty="0">
                <a:solidFill>
                  <a:srgbClr val="F7DBBE"/>
                </a:solidFill>
                <a:latin typeface="Lucida Sans Unicode"/>
                <a:cs typeface="Lucida Sans Unicode"/>
              </a:rPr>
              <a:t>захворюваннях </a:t>
            </a:r>
            <a:r>
              <a:rPr sz="4700" spc="-85" dirty="0">
                <a:solidFill>
                  <a:srgbClr val="F7DBBE"/>
                </a:solidFill>
                <a:latin typeface="Lucida Sans Unicode"/>
                <a:cs typeface="Lucida Sans Unicode"/>
              </a:rPr>
              <a:t>серцево</a:t>
            </a:r>
            <a:r>
              <a:rPr sz="4700" spc="-85" dirty="0">
                <a:solidFill>
                  <a:srgbClr val="F7DBBE"/>
                </a:solidFill>
                <a:latin typeface="Verdana"/>
                <a:cs typeface="Verdana"/>
              </a:rPr>
              <a:t>-</a:t>
            </a:r>
            <a:r>
              <a:rPr sz="4700" spc="-110" dirty="0">
                <a:solidFill>
                  <a:srgbClr val="F7DBBE"/>
                </a:solidFill>
                <a:latin typeface="Lucida Sans Unicode"/>
                <a:cs typeface="Lucida Sans Unicode"/>
              </a:rPr>
              <a:t>судинної</a:t>
            </a:r>
            <a:r>
              <a:rPr sz="4700" spc="-265" dirty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4700" spc="-10" dirty="0">
                <a:solidFill>
                  <a:srgbClr val="F7DBBE"/>
                </a:solidFill>
                <a:latin typeface="Lucida Sans Unicode"/>
                <a:cs typeface="Lucida Sans Unicode"/>
              </a:rPr>
              <a:t>системи</a:t>
            </a:r>
            <a:endParaRPr sz="4700" dirty="0">
              <a:latin typeface="Lucida Sans Unicode"/>
              <a:cs typeface="Lucida Sans Unicode"/>
            </a:endParaRPr>
          </a:p>
          <a:p>
            <a:pPr marL="12700" marR="784860">
              <a:lnSpc>
                <a:spcPct val="115700"/>
              </a:lnSpc>
            </a:pPr>
            <a:r>
              <a:rPr sz="4700" spc="-80" dirty="0">
                <a:solidFill>
                  <a:srgbClr val="F7DBBE"/>
                </a:solidFill>
                <a:latin typeface="Lucida Sans Unicode"/>
                <a:cs typeface="Lucida Sans Unicode"/>
              </a:rPr>
              <a:t>Тема</a:t>
            </a:r>
            <a:r>
              <a:rPr sz="4700" spc="-290" dirty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4700" spc="-380" dirty="0">
                <a:solidFill>
                  <a:srgbClr val="F7DBBE"/>
                </a:solidFill>
                <a:latin typeface="Verdana"/>
                <a:cs typeface="Verdana"/>
              </a:rPr>
              <a:t>3.</a:t>
            </a:r>
            <a:r>
              <a:rPr sz="4700" spc="-455" dirty="0">
                <a:solidFill>
                  <a:srgbClr val="F7DBBE"/>
                </a:solidFill>
                <a:latin typeface="Verdana"/>
                <a:cs typeface="Verdana"/>
              </a:rPr>
              <a:t> </a:t>
            </a:r>
            <a:r>
              <a:rPr sz="4700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Л</a:t>
            </a:r>
            <a:r>
              <a:rPr lang="uk-UA" sz="4700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і</a:t>
            </a:r>
            <a:r>
              <a:rPr sz="4700" dirty="0" err="1" smtClean="0">
                <a:solidFill>
                  <a:srgbClr val="F7DBBE"/>
                </a:solidFill>
                <a:latin typeface="Lucida Sans Unicode"/>
                <a:cs typeface="Lucida Sans Unicode"/>
              </a:rPr>
              <a:t>кувальна</a:t>
            </a:r>
            <a:r>
              <a:rPr sz="4700" spc="-290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4700" spc="-10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ф</a:t>
            </a:r>
            <a:r>
              <a:rPr lang="uk-UA" sz="4700" spc="-10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і</a:t>
            </a:r>
            <a:r>
              <a:rPr sz="4700" spc="-10" dirty="0" err="1" smtClean="0">
                <a:solidFill>
                  <a:srgbClr val="F7DBBE"/>
                </a:solidFill>
                <a:latin typeface="Lucida Sans Unicode"/>
                <a:cs typeface="Lucida Sans Unicode"/>
              </a:rPr>
              <a:t>зична</a:t>
            </a:r>
            <a:r>
              <a:rPr sz="4700" spc="-285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4700" spc="-10" dirty="0">
                <a:solidFill>
                  <a:srgbClr val="F7DBBE"/>
                </a:solidFill>
                <a:latin typeface="Lucida Sans Unicode"/>
                <a:cs typeface="Lucida Sans Unicode"/>
              </a:rPr>
              <a:t>культура</a:t>
            </a:r>
            <a:r>
              <a:rPr sz="4700" spc="-290" dirty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4700" spc="-20" dirty="0">
                <a:solidFill>
                  <a:srgbClr val="F7DBBE"/>
                </a:solidFill>
                <a:latin typeface="Lucida Sans Unicode"/>
                <a:cs typeface="Lucida Sans Unicode"/>
              </a:rPr>
              <a:t>при</a:t>
            </a:r>
            <a:r>
              <a:rPr sz="4700" spc="-290" dirty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4700" spc="-10" dirty="0" err="1">
                <a:solidFill>
                  <a:srgbClr val="F7DBBE"/>
                </a:solidFill>
                <a:latin typeface="Lucida Sans Unicode"/>
                <a:cs typeface="Lucida Sans Unicode"/>
              </a:rPr>
              <a:t>захворюваннях</a:t>
            </a:r>
            <a:r>
              <a:rPr sz="4700" spc="-10" dirty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4700" spc="-55" dirty="0" err="1" smtClean="0">
                <a:solidFill>
                  <a:srgbClr val="F7DBBE"/>
                </a:solidFill>
                <a:latin typeface="Lucida Sans Unicode"/>
                <a:cs typeface="Lucida Sans Unicode"/>
              </a:rPr>
              <a:t>орган</a:t>
            </a:r>
            <a:r>
              <a:rPr lang="uk-UA" sz="4700" spc="-55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і</a:t>
            </a:r>
            <a:r>
              <a:rPr sz="4700" spc="-55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в</a:t>
            </a:r>
            <a:r>
              <a:rPr sz="4700" spc="-325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4700" spc="-10" dirty="0">
                <a:solidFill>
                  <a:srgbClr val="F7DBBE"/>
                </a:solidFill>
                <a:latin typeface="Lucida Sans Unicode"/>
                <a:cs typeface="Lucida Sans Unicode"/>
              </a:rPr>
              <a:t>дихання</a:t>
            </a:r>
            <a:r>
              <a:rPr sz="4700" spc="-10" dirty="0">
                <a:solidFill>
                  <a:srgbClr val="F7DBBE"/>
                </a:solidFill>
                <a:latin typeface="Verdana"/>
                <a:cs typeface="Verdana"/>
              </a:rPr>
              <a:t>.</a:t>
            </a:r>
            <a:endParaRPr sz="4700" dirty="0">
              <a:latin typeface="Verdana"/>
              <a:cs typeface="Verdana"/>
            </a:endParaRPr>
          </a:p>
          <a:p>
            <a:pPr marL="12700" marR="5080">
              <a:lnSpc>
                <a:spcPct val="115700"/>
              </a:lnSpc>
            </a:pPr>
            <a:r>
              <a:rPr sz="4700" spc="-80" dirty="0">
                <a:solidFill>
                  <a:srgbClr val="F7DBBE"/>
                </a:solidFill>
                <a:latin typeface="Lucida Sans Unicode"/>
                <a:cs typeface="Lucida Sans Unicode"/>
              </a:rPr>
              <a:t>Тема</a:t>
            </a:r>
            <a:r>
              <a:rPr sz="4700" spc="-300" dirty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4700" spc="-320" dirty="0">
                <a:solidFill>
                  <a:srgbClr val="F7DBBE"/>
                </a:solidFill>
                <a:latin typeface="Verdana"/>
                <a:cs typeface="Verdana"/>
              </a:rPr>
              <a:t>4.</a:t>
            </a:r>
            <a:r>
              <a:rPr sz="4700" spc="-465" dirty="0">
                <a:solidFill>
                  <a:srgbClr val="F7DBBE"/>
                </a:solidFill>
                <a:latin typeface="Verdana"/>
                <a:cs typeface="Verdana"/>
              </a:rPr>
              <a:t> </a:t>
            </a:r>
            <a:r>
              <a:rPr sz="4700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Л</a:t>
            </a:r>
            <a:r>
              <a:rPr lang="uk-UA" sz="4700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і</a:t>
            </a:r>
            <a:r>
              <a:rPr sz="4700" dirty="0" err="1" smtClean="0">
                <a:solidFill>
                  <a:srgbClr val="F7DBBE"/>
                </a:solidFill>
                <a:latin typeface="Lucida Sans Unicode"/>
                <a:cs typeface="Lucida Sans Unicode"/>
              </a:rPr>
              <a:t>кувальна</a:t>
            </a:r>
            <a:r>
              <a:rPr sz="4700" spc="-295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4700" spc="-10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ф</a:t>
            </a:r>
            <a:r>
              <a:rPr lang="uk-UA" sz="4700" spc="-10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і</a:t>
            </a:r>
            <a:r>
              <a:rPr sz="4700" spc="-10" dirty="0" err="1" smtClean="0">
                <a:solidFill>
                  <a:srgbClr val="F7DBBE"/>
                </a:solidFill>
                <a:latin typeface="Lucida Sans Unicode"/>
                <a:cs typeface="Lucida Sans Unicode"/>
              </a:rPr>
              <a:t>зична</a:t>
            </a:r>
            <a:r>
              <a:rPr sz="4700" spc="-300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4700" spc="-10" dirty="0">
                <a:solidFill>
                  <a:srgbClr val="F7DBBE"/>
                </a:solidFill>
                <a:latin typeface="Lucida Sans Unicode"/>
                <a:cs typeface="Lucida Sans Unicode"/>
              </a:rPr>
              <a:t>культура</a:t>
            </a:r>
            <a:r>
              <a:rPr sz="4700" spc="-300" dirty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4700" spc="-20" dirty="0">
                <a:solidFill>
                  <a:srgbClr val="F7DBBE"/>
                </a:solidFill>
                <a:latin typeface="Lucida Sans Unicode"/>
                <a:cs typeface="Lucida Sans Unicode"/>
              </a:rPr>
              <a:t>при</a:t>
            </a:r>
            <a:r>
              <a:rPr sz="4700" spc="-295" dirty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4700" spc="-10" dirty="0">
                <a:solidFill>
                  <a:srgbClr val="F7DBBE"/>
                </a:solidFill>
                <a:latin typeface="Lucida Sans Unicode"/>
                <a:cs typeface="Lucida Sans Unicode"/>
              </a:rPr>
              <a:t>захворюваннях</a:t>
            </a:r>
            <a:r>
              <a:rPr sz="4700" spc="-300" dirty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4700" spc="-25" dirty="0">
                <a:solidFill>
                  <a:srgbClr val="F7DBBE"/>
                </a:solidFill>
                <a:latin typeface="Lucida Sans Unicode"/>
                <a:cs typeface="Lucida Sans Unicode"/>
              </a:rPr>
              <a:t>та </a:t>
            </a:r>
            <a:r>
              <a:rPr sz="4700" spc="-50" dirty="0">
                <a:solidFill>
                  <a:srgbClr val="F7DBBE"/>
                </a:solidFill>
                <a:latin typeface="Lucida Sans Unicode"/>
                <a:cs typeface="Lucida Sans Unicode"/>
              </a:rPr>
              <a:t>ушкодженнях</a:t>
            </a:r>
            <a:r>
              <a:rPr sz="4700" spc="-275" dirty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4700" spc="-100" dirty="0">
                <a:solidFill>
                  <a:srgbClr val="F7DBBE"/>
                </a:solidFill>
                <a:latin typeface="Lucida Sans Unicode"/>
                <a:cs typeface="Lucida Sans Unicode"/>
              </a:rPr>
              <a:t>опорно</a:t>
            </a:r>
            <a:r>
              <a:rPr sz="4700" spc="-100" dirty="0">
                <a:solidFill>
                  <a:srgbClr val="F7DBBE"/>
                </a:solidFill>
                <a:latin typeface="Verdana"/>
                <a:cs typeface="Verdana"/>
              </a:rPr>
              <a:t>-</a:t>
            </a:r>
            <a:r>
              <a:rPr sz="4700" spc="-114" dirty="0">
                <a:solidFill>
                  <a:srgbClr val="F7DBBE"/>
                </a:solidFill>
                <a:latin typeface="Lucida Sans Unicode"/>
                <a:cs typeface="Lucida Sans Unicode"/>
              </a:rPr>
              <a:t>рухового</a:t>
            </a:r>
            <a:r>
              <a:rPr sz="4700" spc="-275" dirty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4700" spc="-10" dirty="0">
                <a:solidFill>
                  <a:srgbClr val="F7DBBE"/>
                </a:solidFill>
                <a:latin typeface="Lucida Sans Unicode"/>
                <a:cs typeface="Lucida Sans Unicode"/>
              </a:rPr>
              <a:t>апарату</a:t>
            </a:r>
            <a:r>
              <a:rPr sz="4700" spc="-10" dirty="0">
                <a:solidFill>
                  <a:srgbClr val="F7DBBE"/>
                </a:solidFill>
                <a:latin typeface="Verdana"/>
                <a:cs typeface="Verdana"/>
              </a:rPr>
              <a:t>.</a:t>
            </a:r>
            <a:endParaRPr sz="4700" dirty="0">
              <a:latin typeface="Verdana"/>
              <a:cs typeface="Verdana"/>
            </a:endParaRPr>
          </a:p>
          <a:p>
            <a:pPr marL="12700" marR="778510">
              <a:lnSpc>
                <a:spcPct val="115700"/>
              </a:lnSpc>
            </a:pPr>
            <a:r>
              <a:rPr sz="4700" spc="-80" dirty="0">
                <a:solidFill>
                  <a:srgbClr val="F7DBBE"/>
                </a:solidFill>
                <a:latin typeface="Lucida Sans Unicode"/>
                <a:cs typeface="Lucida Sans Unicode"/>
              </a:rPr>
              <a:t>Тема</a:t>
            </a:r>
            <a:r>
              <a:rPr sz="4700" spc="-290" dirty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4700" spc="-365" dirty="0">
                <a:solidFill>
                  <a:srgbClr val="F7DBBE"/>
                </a:solidFill>
                <a:latin typeface="Verdana"/>
                <a:cs typeface="Verdana"/>
              </a:rPr>
              <a:t>5.</a:t>
            </a:r>
            <a:r>
              <a:rPr sz="4700" spc="-455" dirty="0">
                <a:solidFill>
                  <a:srgbClr val="F7DBBE"/>
                </a:solidFill>
                <a:latin typeface="Verdana"/>
                <a:cs typeface="Verdana"/>
              </a:rPr>
              <a:t> </a:t>
            </a:r>
            <a:r>
              <a:rPr sz="4700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Л</a:t>
            </a:r>
            <a:r>
              <a:rPr lang="uk-UA" sz="4700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і</a:t>
            </a:r>
            <a:r>
              <a:rPr sz="4700" dirty="0" err="1" smtClean="0">
                <a:solidFill>
                  <a:srgbClr val="F7DBBE"/>
                </a:solidFill>
                <a:latin typeface="Lucida Sans Unicode"/>
                <a:cs typeface="Lucida Sans Unicode"/>
              </a:rPr>
              <a:t>кувальна</a:t>
            </a:r>
            <a:r>
              <a:rPr sz="4700" spc="-290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4700" spc="-10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ф</a:t>
            </a:r>
            <a:r>
              <a:rPr lang="uk-UA" sz="4700" spc="-10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і</a:t>
            </a:r>
            <a:r>
              <a:rPr sz="4700" spc="-10" dirty="0" err="1" smtClean="0">
                <a:solidFill>
                  <a:srgbClr val="F7DBBE"/>
                </a:solidFill>
                <a:latin typeface="Lucida Sans Unicode"/>
                <a:cs typeface="Lucida Sans Unicode"/>
              </a:rPr>
              <a:t>зична</a:t>
            </a:r>
            <a:r>
              <a:rPr sz="4700" spc="-285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4700" spc="-10" dirty="0">
                <a:solidFill>
                  <a:srgbClr val="F7DBBE"/>
                </a:solidFill>
                <a:latin typeface="Lucida Sans Unicode"/>
                <a:cs typeface="Lucida Sans Unicode"/>
              </a:rPr>
              <a:t>культура</a:t>
            </a:r>
            <a:r>
              <a:rPr sz="4700" spc="-290" dirty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4700" spc="-20" dirty="0">
                <a:solidFill>
                  <a:srgbClr val="F7DBBE"/>
                </a:solidFill>
                <a:latin typeface="Lucida Sans Unicode"/>
                <a:cs typeface="Lucida Sans Unicode"/>
              </a:rPr>
              <a:t>при</a:t>
            </a:r>
            <a:r>
              <a:rPr sz="4700" spc="-290" dirty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4700" spc="-10" dirty="0" err="1">
                <a:solidFill>
                  <a:srgbClr val="F7DBBE"/>
                </a:solidFill>
                <a:latin typeface="Lucida Sans Unicode"/>
                <a:cs typeface="Lucida Sans Unicode"/>
              </a:rPr>
              <a:t>захворюваннях</a:t>
            </a:r>
            <a:r>
              <a:rPr sz="4700" spc="-10" dirty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4700" spc="-55" dirty="0" err="1" smtClean="0">
                <a:solidFill>
                  <a:srgbClr val="F7DBBE"/>
                </a:solidFill>
                <a:latin typeface="Lucida Sans Unicode"/>
                <a:cs typeface="Lucida Sans Unicode"/>
              </a:rPr>
              <a:t>орган</a:t>
            </a:r>
            <a:r>
              <a:rPr lang="uk-UA" sz="4700" spc="-55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і</a:t>
            </a:r>
            <a:r>
              <a:rPr sz="4700" spc="-55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в</a:t>
            </a:r>
            <a:r>
              <a:rPr sz="4700" spc="-315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4700" spc="-35" dirty="0">
                <a:solidFill>
                  <a:srgbClr val="F7DBBE"/>
                </a:solidFill>
                <a:latin typeface="Lucida Sans Unicode"/>
                <a:cs typeface="Lucida Sans Unicode"/>
              </a:rPr>
              <a:t>шлунково</a:t>
            </a:r>
            <a:r>
              <a:rPr sz="4700" spc="-35" dirty="0">
                <a:solidFill>
                  <a:srgbClr val="F7DBBE"/>
                </a:solidFill>
                <a:latin typeface="Verdana"/>
                <a:cs typeface="Verdana"/>
              </a:rPr>
              <a:t>-</a:t>
            </a:r>
            <a:r>
              <a:rPr sz="4700" spc="-10" dirty="0">
                <a:solidFill>
                  <a:srgbClr val="F7DBBE"/>
                </a:solidFill>
                <a:latin typeface="Lucida Sans Unicode"/>
                <a:cs typeface="Lucida Sans Unicode"/>
              </a:rPr>
              <a:t>кишкового</a:t>
            </a:r>
            <a:r>
              <a:rPr sz="4700" spc="-310" dirty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4700" spc="-75" dirty="0">
                <a:solidFill>
                  <a:srgbClr val="F7DBBE"/>
                </a:solidFill>
                <a:latin typeface="Lucida Sans Unicode"/>
                <a:cs typeface="Lucida Sans Unicode"/>
              </a:rPr>
              <a:t>тракту</a:t>
            </a:r>
            <a:r>
              <a:rPr sz="4700" spc="-310" dirty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4700" spc="-40" dirty="0" err="1">
                <a:solidFill>
                  <a:srgbClr val="F7DBBE"/>
                </a:solidFill>
                <a:latin typeface="Lucida Sans Unicode"/>
                <a:cs typeface="Lucida Sans Unicode"/>
              </a:rPr>
              <a:t>та</a:t>
            </a:r>
            <a:r>
              <a:rPr sz="4700" spc="-310" dirty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4700" spc="-45" dirty="0" err="1" smtClean="0">
                <a:solidFill>
                  <a:srgbClr val="F7DBBE"/>
                </a:solidFill>
                <a:latin typeface="Lucida Sans Unicode"/>
                <a:cs typeface="Lucida Sans Unicode"/>
              </a:rPr>
              <a:t>обм</a:t>
            </a:r>
            <a:r>
              <a:rPr lang="uk-UA" sz="4700" spc="-45" smtClean="0">
                <a:solidFill>
                  <a:srgbClr val="F7DBBE"/>
                </a:solidFill>
                <a:latin typeface="Lucida Sans Unicode"/>
                <a:cs typeface="Lucida Sans Unicode"/>
              </a:rPr>
              <a:t>і</a:t>
            </a:r>
            <a:r>
              <a:rPr sz="4700" spc="-45" smtClean="0">
                <a:solidFill>
                  <a:srgbClr val="F7DBBE"/>
                </a:solidFill>
                <a:latin typeface="Lucida Sans Unicode"/>
                <a:cs typeface="Lucida Sans Unicode"/>
              </a:rPr>
              <a:t>ну</a:t>
            </a:r>
            <a:r>
              <a:rPr sz="4700" spc="-315" dirty="0" smtClean="0">
                <a:solidFill>
                  <a:srgbClr val="F7DBBE"/>
                </a:solidFill>
                <a:latin typeface="Lucida Sans Unicode"/>
                <a:cs typeface="Lucida Sans Unicode"/>
              </a:rPr>
              <a:t> </a:t>
            </a:r>
            <a:r>
              <a:rPr sz="4700" spc="-10" dirty="0">
                <a:solidFill>
                  <a:srgbClr val="F7DBBE"/>
                </a:solidFill>
                <a:latin typeface="Lucida Sans Unicode"/>
                <a:cs typeface="Lucida Sans Unicode"/>
              </a:rPr>
              <a:t>речовин</a:t>
            </a:r>
            <a:r>
              <a:rPr sz="4700" spc="-10" dirty="0">
                <a:solidFill>
                  <a:srgbClr val="F7DBBE"/>
                </a:solidFill>
                <a:latin typeface="Verdana"/>
                <a:cs typeface="Verdana"/>
              </a:rPr>
              <a:t>.</a:t>
            </a:r>
            <a:endParaRPr sz="47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Words>538</Words>
  <Application>Microsoft Office PowerPoint</Application>
  <PresentationFormat>Произвольный</PresentationFormat>
  <Paragraphs>34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Office Theme</vt:lpstr>
      <vt:lpstr>Лікувальна фізична культура</vt:lpstr>
      <vt:lpstr>Мусхаріна Юлія Юріївна</vt:lpstr>
      <vt:lpstr>Анотація до дисципліни:</vt:lpstr>
      <vt:lpstr>Основні завдання: надати теоретичні знання про основні патології та їх профілактику; уявлення про сучасний стан захворюваності різних систем та їх вікові особливості; показання та протипоказання до застосування різних форм лікувальної фізичної культури.</vt:lpstr>
      <vt:lpstr>Інформаційний обсяг навчальної дисципліни: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Лікувальна фізична культура</dc:title>
  <dc:creator>Юлія Мусхаріна</dc:creator>
  <cp:keywords>DAF_sz0DcWE,BAF72ggcGGg</cp:keywords>
  <cp:lastModifiedBy>User</cp:lastModifiedBy>
  <cp:revision>4</cp:revision>
  <dcterms:created xsi:type="dcterms:W3CDTF">2024-03-25T14:56:29Z</dcterms:created>
  <dcterms:modified xsi:type="dcterms:W3CDTF">2024-03-25T16:28:01Z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2024-03-16T00:00:00Z</vt:filetime>
  </property>
  <property fmtid="{D5CDD505-2E9C-101B-9397-08002B2CF9AE}" pid="3" name="Creator">
    <vt:lpwstr>Canva</vt:lpwstr>
  </property>
  <property fmtid="{D5CDD505-2E9C-101B-9397-08002B2CF9AE}" pid="4" name="LastSaved">
    <vt:filetime>2024-03-25T00:00:00Z</vt:filetime>
  </property>
  <property fmtid="{D5CDD505-2E9C-101B-9397-08002B2CF9AE}" pid="5" name="Producer">
    <vt:lpwstr>Canva</vt:lpwstr>
  </property>
</Properties>
</file>